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1.xml" ContentType="application/vnd.openxmlformats-officedocument.presentationml.tags+xml"/>
  <Override PartName="/ppt/tags/tag18.xml" ContentType="application/vnd.openxmlformats-officedocument.presentationml.tags+xml"/>
  <Override PartName="/ppt/tags/tag20.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19.xml" ContentType="application/vnd.openxmlformats-officedocument.presentationml.tags+xml"/>
  <Override PartName="/ppt/tags/tag28.xml" ContentType="application/vnd.openxmlformats-officedocument.presentationml.tags+xml"/>
  <Override PartName="/ppt/tags/tag26.xml" ContentType="application/vnd.openxmlformats-officedocument.presentationml.tags+xml"/>
  <Override PartName="/ppt/tags/tag21.xml" ContentType="application/vnd.openxmlformats-officedocument.presentationml.tags+xml"/>
  <Override PartName="/ppt/tags/tag27.xml" ContentType="application/vnd.openxmlformats-officedocument.presentationml.tags+xml"/>
  <Override PartName="/ppt/tags/tag22.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3.xml" ContentType="application/vnd.openxmlformats-officedocument.presentationml.tags+xml"/>
  <Override PartName="/ppt/authors.xml" ContentType="application/vnd.ms-powerpoint.author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9" r:id="rId3"/>
    <p:sldId id="260" r:id="rId4"/>
    <p:sldId id="257" r:id="rId5"/>
    <p:sldId id="262" r:id="rId6"/>
    <p:sldId id="269" r:id="rId7"/>
    <p:sldId id="283" r:id="rId8"/>
    <p:sldId id="280" r:id="rId9"/>
    <p:sldId id="263" r:id="rId10"/>
    <p:sldId id="268" r:id="rId11"/>
    <p:sldId id="277" r:id="rId12"/>
    <p:sldId id="272" r:id="rId13"/>
    <p:sldId id="273" r:id="rId14"/>
    <p:sldId id="284" r:id="rId15"/>
    <p:sldId id="278" r:id="rId16"/>
    <p:sldId id="276" r:id="rId17"/>
    <p:sldId id="274" r:id="rId18"/>
    <p:sldId id="275" r:id="rId19"/>
    <p:sldId id="265" r:id="rId20"/>
    <p:sldId id="267" r:id="rId21"/>
    <p:sldId id="271" r:id="rId22"/>
    <p:sldId id="285" r:id="rId23"/>
    <p:sldId id="287" r:id="rId24"/>
    <p:sldId id="261" r:id="rId25"/>
  </p:sldIdLst>
  <p:sldSz cx="12192000" cy="6858000"/>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BA604-4918-C17C-136B-E1003F46F732}" name="Crystal" initials="CLD" userId="Crystal" providerId="None"/>
  <p188:author id="{F6F5216B-31D3-56AB-0F5A-4DF08C712A85}" name="Joan Warren" initials="JW" userId="2f7eb1a796940379"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24D"/>
    <a:srgbClr val="E6A9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81243" autoAdjust="0"/>
  </p:normalViewPr>
  <p:slideViewPr>
    <p:cSldViewPr snapToGrid="0">
      <p:cViewPr varScale="1">
        <p:scale>
          <a:sx n="50" d="100"/>
          <a:sy n="50" d="100"/>
        </p:scale>
        <p:origin x="38" y="307"/>
      </p:cViewPr>
      <p:guideLst/>
    </p:cSldViewPr>
  </p:slideViewPr>
  <p:notesTextViewPr>
    <p:cViewPr>
      <p:scale>
        <a:sx n="1" d="1"/>
        <a:sy n="1" d="1"/>
      </p:scale>
      <p:origin x="0" y="0"/>
    </p:cViewPr>
  </p:notesTextViewPr>
  <p:sorterViewPr>
    <p:cViewPr>
      <p:scale>
        <a:sx n="100" d="100"/>
        <a:sy n="100" d="100"/>
      </p:scale>
      <p:origin x="0" y="-584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F01803-DEF0-4495-80FE-8A69E1E9834C}" type="datetimeFigureOut">
              <a:rPr lang="en-US" smtClean="0"/>
              <a:t>9/25/2024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515375-7107-42DB-B2E3-50A8CDD9DF6C}" type="slidenum">
              <a:rPr lang="en-US" smtClean="0"/>
              <a:t>‹#›</a:t>
            </a:fld>
            <a:endParaRPr lang="en-US"/>
          </a:p>
        </p:txBody>
      </p:sp>
    </p:spTree>
    <p:extLst>
      <p:ext uri="{BB962C8B-B14F-4D97-AF65-F5344CB8AC3E}">
        <p14:creationId xmlns:p14="http://schemas.microsoft.com/office/powerpoint/2010/main" val="155699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515375-7107-42DB-B2E3-50A8CDD9DF6C}" type="slidenum">
              <a:rPr lang="en-US" smtClean="0"/>
              <a:t>7</a:t>
            </a:fld>
            <a:endParaRPr lang="en-US"/>
          </a:p>
        </p:txBody>
      </p:sp>
    </p:spTree>
    <p:extLst>
      <p:ext uri="{BB962C8B-B14F-4D97-AF65-F5344CB8AC3E}">
        <p14:creationId xmlns:p14="http://schemas.microsoft.com/office/powerpoint/2010/main" val="3103766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15375-7107-42DB-B2E3-50A8CDD9DF6C}" type="slidenum">
              <a:rPr lang="en-US" smtClean="0"/>
              <a:t>11</a:t>
            </a:fld>
            <a:endParaRPr lang="en-US"/>
          </a:p>
        </p:txBody>
      </p:sp>
    </p:spTree>
    <p:extLst>
      <p:ext uri="{BB962C8B-B14F-4D97-AF65-F5344CB8AC3E}">
        <p14:creationId xmlns:p14="http://schemas.microsoft.com/office/powerpoint/2010/main" val="529698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515375-7107-42DB-B2E3-50A8CDD9DF6C}" type="slidenum">
              <a:rPr lang="en-US" smtClean="0"/>
              <a:t>12</a:t>
            </a:fld>
            <a:endParaRPr lang="en-US"/>
          </a:p>
        </p:txBody>
      </p:sp>
    </p:spTree>
    <p:extLst>
      <p:ext uri="{BB962C8B-B14F-4D97-AF65-F5344CB8AC3E}">
        <p14:creationId xmlns:p14="http://schemas.microsoft.com/office/powerpoint/2010/main" val="613729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6834DE3-7618-4A00-87FA-C319E9EF22E4}"/>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19AC9A48-7C36-461D-957F-B873AE028C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4" y="58715"/>
            <a:ext cx="1845422" cy="1124554"/>
          </a:xfrm>
          <a:prstGeom prst="rect">
            <a:avLst/>
          </a:prstGeom>
        </p:spPr>
      </p:pic>
      <p:sp>
        <p:nvSpPr>
          <p:cNvPr id="3" name="Subtitle 2">
            <a:extLst>
              <a:ext uri="{FF2B5EF4-FFF2-40B4-BE49-F238E27FC236}">
                <a16:creationId xmlns:a16="http://schemas.microsoft.com/office/drawing/2014/main" id="{D8B8972C-3724-4E12-AE34-D39EEE9201E8}"/>
              </a:ext>
            </a:extLst>
          </p:cNvPr>
          <p:cNvSpPr>
            <a:spLocks noGrp="1"/>
          </p:cNvSpPr>
          <p:nvPr>
            <p:ph type="subTitle" idx="1"/>
          </p:nvPr>
        </p:nvSpPr>
        <p:spPr>
          <a:xfrm>
            <a:off x="1524000" y="3540719"/>
            <a:ext cx="9144000" cy="12191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14" name="Group 13">
            <a:extLst>
              <a:ext uri="{FF2B5EF4-FFF2-40B4-BE49-F238E27FC236}">
                <a16:creationId xmlns:a16="http://schemas.microsoft.com/office/drawing/2014/main" id="{7C0C8FDF-135C-4598-8B74-A5EEE30DCFA2}"/>
              </a:ext>
            </a:extLst>
          </p:cNvPr>
          <p:cNvGrpSpPr/>
          <p:nvPr userDrawn="1"/>
        </p:nvGrpSpPr>
        <p:grpSpPr>
          <a:xfrm>
            <a:off x="-9428" y="4337127"/>
            <a:ext cx="12210854" cy="3242688"/>
            <a:chOff x="-9427" y="3707862"/>
            <a:chExt cx="12210854" cy="3242688"/>
          </a:xfrm>
        </p:grpSpPr>
        <p:sp>
          <p:nvSpPr>
            <p:cNvPr id="11" name="Rectangle 8">
              <a:extLst>
                <a:ext uri="{FF2B5EF4-FFF2-40B4-BE49-F238E27FC236}">
                  <a16:creationId xmlns:a16="http://schemas.microsoft.com/office/drawing/2014/main" id="{BAAB6508-D147-44F5-93FF-0A1571015F0F}"/>
                </a:ext>
              </a:extLst>
            </p:cNvPr>
            <p:cNvSpPr/>
            <p:nvPr userDrawn="1"/>
          </p:nvSpPr>
          <p:spPr>
            <a:xfrm>
              <a:off x="-9427" y="3707862"/>
              <a:ext cx="12210854" cy="3242688"/>
            </a:xfrm>
            <a:custGeom>
              <a:avLst/>
              <a:gdLst>
                <a:gd name="connsiteX0" fmla="*/ 0 w 12192000"/>
                <a:gd name="connsiteY0" fmla="*/ 0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0 w 12192000"/>
                <a:gd name="connsiteY4" fmla="*/ 0 h 2500623"/>
                <a:gd name="connsiteX0" fmla="*/ 0 w 12192000"/>
                <a:gd name="connsiteY0" fmla="*/ 414779 h 2915402"/>
                <a:gd name="connsiteX1" fmla="*/ 12192000 w 12192000"/>
                <a:gd name="connsiteY1" fmla="*/ 414779 h 2915402"/>
                <a:gd name="connsiteX2" fmla="*/ 12192000 w 12192000"/>
                <a:gd name="connsiteY2" fmla="*/ 2915402 h 2915402"/>
                <a:gd name="connsiteX3" fmla="*/ 0 w 12192000"/>
                <a:gd name="connsiteY3" fmla="*/ 2915402 h 2915402"/>
                <a:gd name="connsiteX4" fmla="*/ 0 w 12192000"/>
                <a:gd name="connsiteY4" fmla="*/ 414779 h 2915402"/>
                <a:gd name="connsiteX0" fmla="*/ 18853 w 12192000"/>
                <a:gd name="connsiteY0" fmla="*/ 690721 h 2540895"/>
                <a:gd name="connsiteX1" fmla="*/ 12192000 w 12192000"/>
                <a:gd name="connsiteY1" fmla="*/ 40272 h 2540895"/>
                <a:gd name="connsiteX2" fmla="*/ 12192000 w 12192000"/>
                <a:gd name="connsiteY2" fmla="*/ 2540895 h 2540895"/>
                <a:gd name="connsiteX3" fmla="*/ 0 w 12192000"/>
                <a:gd name="connsiteY3" fmla="*/ 2540895 h 2540895"/>
                <a:gd name="connsiteX4" fmla="*/ 18853 w 12192000"/>
                <a:gd name="connsiteY4" fmla="*/ 690721 h 2540895"/>
                <a:gd name="connsiteX0" fmla="*/ 18853 w 12192000"/>
                <a:gd name="connsiteY0" fmla="*/ 788653 h 2638827"/>
                <a:gd name="connsiteX1" fmla="*/ 12192000 w 12192000"/>
                <a:gd name="connsiteY1" fmla="*/ 138204 h 2638827"/>
                <a:gd name="connsiteX2" fmla="*/ 12192000 w 12192000"/>
                <a:gd name="connsiteY2" fmla="*/ 2638827 h 2638827"/>
                <a:gd name="connsiteX3" fmla="*/ 0 w 12192000"/>
                <a:gd name="connsiteY3" fmla="*/ 2638827 h 2638827"/>
                <a:gd name="connsiteX4" fmla="*/ 18853 w 12192000"/>
                <a:gd name="connsiteY4" fmla="*/ 788653 h 2638827"/>
                <a:gd name="connsiteX0" fmla="*/ 18853 w 12192000"/>
                <a:gd name="connsiteY0" fmla="*/ 650449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18853 w 12192000"/>
                <a:gd name="connsiteY4" fmla="*/ 650449 h 2500623"/>
                <a:gd name="connsiteX0" fmla="*/ 18853 w 12192000"/>
                <a:gd name="connsiteY0" fmla="*/ 733800 h 2583974"/>
                <a:gd name="connsiteX1" fmla="*/ 12192000 w 12192000"/>
                <a:gd name="connsiteY1" fmla="*/ 83351 h 2583974"/>
                <a:gd name="connsiteX2" fmla="*/ 12192000 w 12192000"/>
                <a:gd name="connsiteY2" fmla="*/ 2583974 h 2583974"/>
                <a:gd name="connsiteX3" fmla="*/ 0 w 12192000"/>
                <a:gd name="connsiteY3" fmla="*/ 2583974 h 2583974"/>
                <a:gd name="connsiteX4" fmla="*/ 18853 w 12192000"/>
                <a:gd name="connsiteY4" fmla="*/ 733800 h 2583974"/>
                <a:gd name="connsiteX0" fmla="*/ 0 w 12192001"/>
                <a:gd name="connsiteY0" fmla="*/ 733800 h 2583974"/>
                <a:gd name="connsiteX1" fmla="*/ 12192001 w 12192001"/>
                <a:gd name="connsiteY1" fmla="*/ 83351 h 2583974"/>
                <a:gd name="connsiteX2" fmla="*/ 12192001 w 12192001"/>
                <a:gd name="connsiteY2" fmla="*/ 2583974 h 2583974"/>
                <a:gd name="connsiteX3" fmla="*/ 1 w 12192001"/>
                <a:gd name="connsiteY3" fmla="*/ 2583974 h 2583974"/>
                <a:gd name="connsiteX4" fmla="*/ 0 w 12192001"/>
                <a:gd name="connsiteY4" fmla="*/ 733800 h 2583974"/>
                <a:gd name="connsiteX0" fmla="*/ 0 w 12192001"/>
                <a:gd name="connsiteY0" fmla="*/ 1039156 h 2889330"/>
                <a:gd name="connsiteX1" fmla="*/ 12192001 w 12192001"/>
                <a:gd name="connsiteY1" fmla="*/ 388707 h 2889330"/>
                <a:gd name="connsiteX2" fmla="*/ 12192001 w 12192001"/>
                <a:gd name="connsiteY2" fmla="*/ 2889330 h 2889330"/>
                <a:gd name="connsiteX3" fmla="*/ 1 w 12192001"/>
                <a:gd name="connsiteY3" fmla="*/ 2889330 h 2889330"/>
                <a:gd name="connsiteX4" fmla="*/ 0 w 12192001"/>
                <a:gd name="connsiteY4" fmla="*/ 1039156 h 2889330"/>
                <a:gd name="connsiteX0" fmla="*/ 0 w 12192001"/>
                <a:gd name="connsiteY0" fmla="*/ 951700 h 3197800"/>
                <a:gd name="connsiteX1" fmla="*/ 12192001 w 12192001"/>
                <a:gd name="connsiteY1" fmla="*/ 697177 h 3197800"/>
                <a:gd name="connsiteX2" fmla="*/ 12192001 w 12192001"/>
                <a:gd name="connsiteY2" fmla="*/ 3197800 h 3197800"/>
                <a:gd name="connsiteX3" fmla="*/ 1 w 12192001"/>
                <a:gd name="connsiteY3" fmla="*/ 3197800 h 3197800"/>
                <a:gd name="connsiteX4" fmla="*/ 0 w 12192001"/>
                <a:gd name="connsiteY4" fmla="*/ 951700 h 3197800"/>
                <a:gd name="connsiteX0" fmla="*/ 0 w 12192001"/>
                <a:gd name="connsiteY0" fmla="*/ 770478 h 3016578"/>
                <a:gd name="connsiteX1" fmla="*/ 12192001 w 12192001"/>
                <a:gd name="connsiteY1" fmla="*/ 515955 h 3016578"/>
                <a:gd name="connsiteX2" fmla="*/ 12192001 w 12192001"/>
                <a:gd name="connsiteY2" fmla="*/ 3016578 h 3016578"/>
                <a:gd name="connsiteX3" fmla="*/ 1 w 12192001"/>
                <a:gd name="connsiteY3" fmla="*/ 3016578 h 3016578"/>
                <a:gd name="connsiteX4" fmla="*/ 0 w 12192001"/>
                <a:gd name="connsiteY4" fmla="*/ 770478 h 3016578"/>
                <a:gd name="connsiteX0" fmla="*/ 9426 w 12192000"/>
                <a:gd name="connsiteY0" fmla="*/ 737710 h 3162919"/>
                <a:gd name="connsiteX1" fmla="*/ 12192000 w 12192000"/>
                <a:gd name="connsiteY1" fmla="*/ 662296 h 3162919"/>
                <a:gd name="connsiteX2" fmla="*/ 12192000 w 12192000"/>
                <a:gd name="connsiteY2" fmla="*/ 3162919 h 3162919"/>
                <a:gd name="connsiteX3" fmla="*/ 0 w 12192000"/>
                <a:gd name="connsiteY3" fmla="*/ 3162919 h 3162919"/>
                <a:gd name="connsiteX4" fmla="*/ 9426 w 12192000"/>
                <a:gd name="connsiteY4" fmla="*/ 737710 h 3162919"/>
                <a:gd name="connsiteX0" fmla="*/ 9426 w 12192000"/>
                <a:gd name="connsiteY0" fmla="*/ 576609 h 3001818"/>
                <a:gd name="connsiteX1" fmla="*/ 12192000 w 12192000"/>
                <a:gd name="connsiteY1" fmla="*/ 501195 h 3001818"/>
                <a:gd name="connsiteX2" fmla="*/ 12192000 w 12192000"/>
                <a:gd name="connsiteY2" fmla="*/ 3001818 h 3001818"/>
                <a:gd name="connsiteX3" fmla="*/ 0 w 12192000"/>
                <a:gd name="connsiteY3" fmla="*/ 3001818 h 3001818"/>
                <a:gd name="connsiteX4" fmla="*/ 9426 w 12192000"/>
                <a:gd name="connsiteY4" fmla="*/ 576609 h 3001818"/>
                <a:gd name="connsiteX0" fmla="*/ 0 w 12201427"/>
                <a:gd name="connsiteY0" fmla="*/ 576609 h 3001818"/>
                <a:gd name="connsiteX1" fmla="*/ 12201427 w 12201427"/>
                <a:gd name="connsiteY1" fmla="*/ 501195 h 3001818"/>
                <a:gd name="connsiteX2" fmla="*/ 12201427 w 12201427"/>
                <a:gd name="connsiteY2" fmla="*/ 3001818 h 3001818"/>
                <a:gd name="connsiteX3" fmla="*/ 9427 w 12201427"/>
                <a:gd name="connsiteY3" fmla="*/ 3001818 h 3001818"/>
                <a:gd name="connsiteX4" fmla="*/ 0 w 12201427"/>
                <a:gd name="connsiteY4" fmla="*/ 576609 h 3001818"/>
                <a:gd name="connsiteX0" fmla="*/ 0 w 12201427"/>
                <a:gd name="connsiteY0" fmla="*/ 530789 h 2955998"/>
                <a:gd name="connsiteX1" fmla="*/ 12126013 w 12201427"/>
                <a:gd name="connsiteY1" fmla="*/ 766459 h 2955998"/>
                <a:gd name="connsiteX2" fmla="*/ 12201427 w 12201427"/>
                <a:gd name="connsiteY2" fmla="*/ 2955998 h 2955998"/>
                <a:gd name="connsiteX3" fmla="*/ 9427 w 12201427"/>
                <a:gd name="connsiteY3" fmla="*/ 2955998 h 2955998"/>
                <a:gd name="connsiteX4" fmla="*/ 0 w 12201427"/>
                <a:gd name="connsiteY4" fmla="*/ 530789 h 2955998"/>
                <a:gd name="connsiteX0" fmla="*/ 0 w 12210854"/>
                <a:gd name="connsiteY0" fmla="*/ 530789 h 2955998"/>
                <a:gd name="connsiteX1" fmla="*/ 12210854 w 12210854"/>
                <a:gd name="connsiteY1" fmla="*/ 766459 h 2955998"/>
                <a:gd name="connsiteX2" fmla="*/ 12201427 w 12210854"/>
                <a:gd name="connsiteY2" fmla="*/ 2955998 h 2955998"/>
                <a:gd name="connsiteX3" fmla="*/ 9427 w 12210854"/>
                <a:gd name="connsiteY3" fmla="*/ 2955998 h 2955998"/>
                <a:gd name="connsiteX4" fmla="*/ 0 w 12210854"/>
                <a:gd name="connsiteY4" fmla="*/ 530789 h 2955998"/>
                <a:gd name="connsiteX0" fmla="*/ 0 w 12210854"/>
                <a:gd name="connsiteY0" fmla="*/ 758565 h 3183774"/>
                <a:gd name="connsiteX1" fmla="*/ 12210854 w 12210854"/>
                <a:gd name="connsiteY1" fmla="*/ 994235 h 3183774"/>
                <a:gd name="connsiteX2" fmla="*/ 12201427 w 12210854"/>
                <a:gd name="connsiteY2" fmla="*/ 3183774 h 3183774"/>
                <a:gd name="connsiteX3" fmla="*/ 9427 w 12210854"/>
                <a:gd name="connsiteY3" fmla="*/ 3183774 h 3183774"/>
                <a:gd name="connsiteX4" fmla="*/ 0 w 12210854"/>
                <a:gd name="connsiteY4" fmla="*/ 758565 h 3183774"/>
                <a:gd name="connsiteX0" fmla="*/ 0 w 12210854"/>
                <a:gd name="connsiteY0" fmla="*/ 719356 h 3408516"/>
                <a:gd name="connsiteX1" fmla="*/ 12210854 w 12210854"/>
                <a:gd name="connsiteY1" fmla="*/ 1218977 h 3408516"/>
                <a:gd name="connsiteX2" fmla="*/ 12201427 w 12210854"/>
                <a:gd name="connsiteY2" fmla="*/ 3408516 h 3408516"/>
                <a:gd name="connsiteX3" fmla="*/ 9427 w 12210854"/>
                <a:gd name="connsiteY3" fmla="*/ 3408516 h 3408516"/>
                <a:gd name="connsiteX4" fmla="*/ 0 w 12210854"/>
                <a:gd name="connsiteY4" fmla="*/ 719356 h 3408516"/>
                <a:gd name="connsiteX0" fmla="*/ 0 w 12210854"/>
                <a:gd name="connsiteY0" fmla="*/ 591995 h 3281155"/>
                <a:gd name="connsiteX1" fmla="*/ 12210854 w 12210854"/>
                <a:gd name="connsiteY1" fmla="*/ 1091616 h 3281155"/>
                <a:gd name="connsiteX2" fmla="*/ 12201427 w 12210854"/>
                <a:gd name="connsiteY2" fmla="*/ 3281155 h 3281155"/>
                <a:gd name="connsiteX3" fmla="*/ 9427 w 12210854"/>
                <a:gd name="connsiteY3" fmla="*/ 3281155 h 3281155"/>
                <a:gd name="connsiteX4" fmla="*/ 0 w 12210854"/>
                <a:gd name="connsiteY4" fmla="*/ 591995 h 3281155"/>
                <a:gd name="connsiteX0" fmla="*/ 0 w 12210854"/>
                <a:gd name="connsiteY0" fmla="*/ 574339 h 3404901"/>
                <a:gd name="connsiteX1" fmla="*/ 12210854 w 12210854"/>
                <a:gd name="connsiteY1" fmla="*/ 1215362 h 3404901"/>
                <a:gd name="connsiteX2" fmla="*/ 12201427 w 12210854"/>
                <a:gd name="connsiteY2" fmla="*/ 3404901 h 3404901"/>
                <a:gd name="connsiteX3" fmla="*/ 9427 w 12210854"/>
                <a:gd name="connsiteY3" fmla="*/ 3404901 h 3404901"/>
                <a:gd name="connsiteX4" fmla="*/ 0 w 12210854"/>
                <a:gd name="connsiteY4" fmla="*/ 574339 h 3404901"/>
                <a:gd name="connsiteX0" fmla="*/ 0 w 12210854"/>
                <a:gd name="connsiteY0" fmla="*/ 412126 h 3242688"/>
                <a:gd name="connsiteX1" fmla="*/ 12210854 w 12210854"/>
                <a:gd name="connsiteY1" fmla="*/ 1053149 h 3242688"/>
                <a:gd name="connsiteX2" fmla="*/ 12201427 w 12210854"/>
                <a:gd name="connsiteY2" fmla="*/ 3242688 h 3242688"/>
                <a:gd name="connsiteX3" fmla="*/ 9427 w 12210854"/>
                <a:gd name="connsiteY3" fmla="*/ 3242688 h 3242688"/>
                <a:gd name="connsiteX4" fmla="*/ 0 w 12210854"/>
                <a:gd name="connsiteY4" fmla="*/ 412126 h 3242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0854" h="3242688">
                  <a:moveTo>
                    <a:pt x="0" y="412126"/>
                  </a:moveTo>
                  <a:cubicBezTo>
                    <a:pt x="2084371" y="-1096162"/>
                    <a:pt x="8071439" y="2099524"/>
                    <a:pt x="12210854" y="1053149"/>
                  </a:cubicBezTo>
                  <a:cubicBezTo>
                    <a:pt x="12207712" y="1782995"/>
                    <a:pt x="12204569" y="2512842"/>
                    <a:pt x="12201427" y="3242688"/>
                  </a:cubicBezTo>
                  <a:lnTo>
                    <a:pt x="9427" y="3242688"/>
                  </a:lnTo>
                  <a:cubicBezTo>
                    <a:pt x="9427" y="2625963"/>
                    <a:pt x="0" y="1028851"/>
                    <a:pt x="0" y="412126"/>
                  </a:cubicBezTo>
                  <a:close/>
                </a:path>
              </a:pathLst>
            </a:custGeom>
            <a:solidFill>
              <a:srgbClr val="E6A92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8">
              <a:extLst>
                <a:ext uri="{FF2B5EF4-FFF2-40B4-BE49-F238E27FC236}">
                  <a16:creationId xmlns:a16="http://schemas.microsoft.com/office/drawing/2014/main" id="{F2931E02-2DC2-4E7B-8FC2-DB2E02601FE0}"/>
                </a:ext>
              </a:extLst>
            </p:cNvPr>
            <p:cNvSpPr/>
            <p:nvPr userDrawn="1"/>
          </p:nvSpPr>
          <p:spPr>
            <a:xfrm>
              <a:off x="-9426" y="3948257"/>
              <a:ext cx="12201427" cy="3001818"/>
            </a:xfrm>
            <a:custGeom>
              <a:avLst/>
              <a:gdLst>
                <a:gd name="connsiteX0" fmla="*/ 0 w 12192000"/>
                <a:gd name="connsiteY0" fmla="*/ 0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0 w 12192000"/>
                <a:gd name="connsiteY4" fmla="*/ 0 h 2500623"/>
                <a:gd name="connsiteX0" fmla="*/ 0 w 12192000"/>
                <a:gd name="connsiteY0" fmla="*/ 414779 h 2915402"/>
                <a:gd name="connsiteX1" fmla="*/ 12192000 w 12192000"/>
                <a:gd name="connsiteY1" fmla="*/ 414779 h 2915402"/>
                <a:gd name="connsiteX2" fmla="*/ 12192000 w 12192000"/>
                <a:gd name="connsiteY2" fmla="*/ 2915402 h 2915402"/>
                <a:gd name="connsiteX3" fmla="*/ 0 w 12192000"/>
                <a:gd name="connsiteY3" fmla="*/ 2915402 h 2915402"/>
                <a:gd name="connsiteX4" fmla="*/ 0 w 12192000"/>
                <a:gd name="connsiteY4" fmla="*/ 414779 h 2915402"/>
                <a:gd name="connsiteX0" fmla="*/ 18853 w 12192000"/>
                <a:gd name="connsiteY0" fmla="*/ 690721 h 2540895"/>
                <a:gd name="connsiteX1" fmla="*/ 12192000 w 12192000"/>
                <a:gd name="connsiteY1" fmla="*/ 40272 h 2540895"/>
                <a:gd name="connsiteX2" fmla="*/ 12192000 w 12192000"/>
                <a:gd name="connsiteY2" fmla="*/ 2540895 h 2540895"/>
                <a:gd name="connsiteX3" fmla="*/ 0 w 12192000"/>
                <a:gd name="connsiteY3" fmla="*/ 2540895 h 2540895"/>
                <a:gd name="connsiteX4" fmla="*/ 18853 w 12192000"/>
                <a:gd name="connsiteY4" fmla="*/ 690721 h 2540895"/>
                <a:gd name="connsiteX0" fmla="*/ 18853 w 12192000"/>
                <a:gd name="connsiteY0" fmla="*/ 788653 h 2638827"/>
                <a:gd name="connsiteX1" fmla="*/ 12192000 w 12192000"/>
                <a:gd name="connsiteY1" fmla="*/ 138204 h 2638827"/>
                <a:gd name="connsiteX2" fmla="*/ 12192000 w 12192000"/>
                <a:gd name="connsiteY2" fmla="*/ 2638827 h 2638827"/>
                <a:gd name="connsiteX3" fmla="*/ 0 w 12192000"/>
                <a:gd name="connsiteY3" fmla="*/ 2638827 h 2638827"/>
                <a:gd name="connsiteX4" fmla="*/ 18853 w 12192000"/>
                <a:gd name="connsiteY4" fmla="*/ 788653 h 2638827"/>
                <a:gd name="connsiteX0" fmla="*/ 18853 w 12192000"/>
                <a:gd name="connsiteY0" fmla="*/ 650449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18853 w 12192000"/>
                <a:gd name="connsiteY4" fmla="*/ 650449 h 2500623"/>
                <a:gd name="connsiteX0" fmla="*/ 18853 w 12192000"/>
                <a:gd name="connsiteY0" fmla="*/ 733800 h 2583974"/>
                <a:gd name="connsiteX1" fmla="*/ 12192000 w 12192000"/>
                <a:gd name="connsiteY1" fmla="*/ 83351 h 2583974"/>
                <a:gd name="connsiteX2" fmla="*/ 12192000 w 12192000"/>
                <a:gd name="connsiteY2" fmla="*/ 2583974 h 2583974"/>
                <a:gd name="connsiteX3" fmla="*/ 0 w 12192000"/>
                <a:gd name="connsiteY3" fmla="*/ 2583974 h 2583974"/>
                <a:gd name="connsiteX4" fmla="*/ 18853 w 12192000"/>
                <a:gd name="connsiteY4" fmla="*/ 733800 h 2583974"/>
                <a:gd name="connsiteX0" fmla="*/ 0 w 12192001"/>
                <a:gd name="connsiteY0" fmla="*/ 733800 h 2583974"/>
                <a:gd name="connsiteX1" fmla="*/ 12192001 w 12192001"/>
                <a:gd name="connsiteY1" fmla="*/ 83351 h 2583974"/>
                <a:gd name="connsiteX2" fmla="*/ 12192001 w 12192001"/>
                <a:gd name="connsiteY2" fmla="*/ 2583974 h 2583974"/>
                <a:gd name="connsiteX3" fmla="*/ 1 w 12192001"/>
                <a:gd name="connsiteY3" fmla="*/ 2583974 h 2583974"/>
                <a:gd name="connsiteX4" fmla="*/ 0 w 12192001"/>
                <a:gd name="connsiteY4" fmla="*/ 733800 h 2583974"/>
                <a:gd name="connsiteX0" fmla="*/ 0 w 12192001"/>
                <a:gd name="connsiteY0" fmla="*/ 1039156 h 2889330"/>
                <a:gd name="connsiteX1" fmla="*/ 12192001 w 12192001"/>
                <a:gd name="connsiteY1" fmla="*/ 388707 h 2889330"/>
                <a:gd name="connsiteX2" fmla="*/ 12192001 w 12192001"/>
                <a:gd name="connsiteY2" fmla="*/ 2889330 h 2889330"/>
                <a:gd name="connsiteX3" fmla="*/ 1 w 12192001"/>
                <a:gd name="connsiteY3" fmla="*/ 2889330 h 2889330"/>
                <a:gd name="connsiteX4" fmla="*/ 0 w 12192001"/>
                <a:gd name="connsiteY4" fmla="*/ 1039156 h 2889330"/>
                <a:gd name="connsiteX0" fmla="*/ 0 w 12192001"/>
                <a:gd name="connsiteY0" fmla="*/ 951700 h 3197800"/>
                <a:gd name="connsiteX1" fmla="*/ 12192001 w 12192001"/>
                <a:gd name="connsiteY1" fmla="*/ 697177 h 3197800"/>
                <a:gd name="connsiteX2" fmla="*/ 12192001 w 12192001"/>
                <a:gd name="connsiteY2" fmla="*/ 3197800 h 3197800"/>
                <a:gd name="connsiteX3" fmla="*/ 1 w 12192001"/>
                <a:gd name="connsiteY3" fmla="*/ 3197800 h 3197800"/>
                <a:gd name="connsiteX4" fmla="*/ 0 w 12192001"/>
                <a:gd name="connsiteY4" fmla="*/ 951700 h 3197800"/>
                <a:gd name="connsiteX0" fmla="*/ 0 w 12192001"/>
                <a:gd name="connsiteY0" fmla="*/ 770478 h 3016578"/>
                <a:gd name="connsiteX1" fmla="*/ 12192001 w 12192001"/>
                <a:gd name="connsiteY1" fmla="*/ 515955 h 3016578"/>
                <a:gd name="connsiteX2" fmla="*/ 12192001 w 12192001"/>
                <a:gd name="connsiteY2" fmla="*/ 3016578 h 3016578"/>
                <a:gd name="connsiteX3" fmla="*/ 1 w 12192001"/>
                <a:gd name="connsiteY3" fmla="*/ 3016578 h 3016578"/>
                <a:gd name="connsiteX4" fmla="*/ 0 w 12192001"/>
                <a:gd name="connsiteY4" fmla="*/ 770478 h 3016578"/>
                <a:gd name="connsiteX0" fmla="*/ 9426 w 12192000"/>
                <a:gd name="connsiteY0" fmla="*/ 737710 h 3162919"/>
                <a:gd name="connsiteX1" fmla="*/ 12192000 w 12192000"/>
                <a:gd name="connsiteY1" fmla="*/ 662296 h 3162919"/>
                <a:gd name="connsiteX2" fmla="*/ 12192000 w 12192000"/>
                <a:gd name="connsiteY2" fmla="*/ 3162919 h 3162919"/>
                <a:gd name="connsiteX3" fmla="*/ 0 w 12192000"/>
                <a:gd name="connsiteY3" fmla="*/ 3162919 h 3162919"/>
                <a:gd name="connsiteX4" fmla="*/ 9426 w 12192000"/>
                <a:gd name="connsiteY4" fmla="*/ 737710 h 3162919"/>
                <a:gd name="connsiteX0" fmla="*/ 9426 w 12192000"/>
                <a:gd name="connsiteY0" fmla="*/ 576609 h 3001818"/>
                <a:gd name="connsiteX1" fmla="*/ 12192000 w 12192000"/>
                <a:gd name="connsiteY1" fmla="*/ 501195 h 3001818"/>
                <a:gd name="connsiteX2" fmla="*/ 12192000 w 12192000"/>
                <a:gd name="connsiteY2" fmla="*/ 3001818 h 3001818"/>
                <a:gd name="connsiteX3" fmla="*/ 0 w 12192000"/>
                <a:gd name="connsiteY3" fmla="*/ 3001818 h 3001818"/>
                <a:gd name="connsiteX4" fmla="*/ 9426 w 12192000"/>
                <a:gd name="connsiteY4" fmla="*/ 576609 h 3001818"/>
                <a:gd name="connsiteX0" fmla="*/ 0 w 12201427"/>
                <a:gd name="connsiteY0" fmla="*/ 576609 h 3001818"/>
                <a:gd name="connsiteX1" fmla="*/ 12201427 w 12201427"/>
                <a:gd name="connsiteY1" fmla="*/ 501195 h 3001818"/>
                <a:gd name="connsiteX2" fmla="*/ 12201427 w 12201427"/>
                <a:gd name="connsiteY2" fmla="*/ 3001818 h 3001818"/>
                <a:gd name="connsiteX3" fmla="*/ 9427 w 12201427"/>
                <a:gd name="connsiteY3" fmla="*/ 3001818 h 3001818"/>
                <a:gd name="connsiteX4" fmla="*/ 0 w 12201427"/>
                <a:gd name="connsiteY4" fmla="*/ 576609 h 30018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1427" h="3001818">
                  <a:moveTo>
                    <a:pt x="0" y="576609"/>
                  </a:moveTo>
                  <a:cubicBezTo>
                    <a:pt x="2225773" y="-1110788"/>
                    <a:pt x="8062012" y="1547570"/>
                    <a:pt x="12201427" y="501195"/>
                  </a:cubicBezTo>
                  <a:lnTo>
                    <a:pt x="12201427" y="3001818"/>
                  </a:lnTo>
                  <a:lnTo>
                    <a:pt x="9427" y="3001818"/>
                  </a:lnTo>
                  <a:cubicBezTo>
                    <a:pt x="9427" y="2385093"/>
                    <a:pt x="0" y="1193334"/>
                    <a:pt x="0" y="576609"/>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160E2CC-C3F8-4E33-AD93-7578408BE677}"/>
                </a:ext>
              </a:extLst>
            </p:cNvPr>
            <p:cNvSpPr/>
            <p:nvPr userDrawn="1"/>
          </p:nvSpPr>
          <p:spPr>
            <a:xfrm>
              <a:off x="-2" y="4366101"/>
              <a:ext cx="12192001" cy="2583974"/>
            </a:xfrm>
            <a:custGeom>
              <a:avLst/>
              <a:gdLst>
                <a:gd name="connsiteX0" fmla="*/ 0 w 12192000"/>
                <a:gd name="connsiteY0" fmla="*/ 0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0 w 12192000"/>
                <a:gd name="connsiteY4" fmla="*/ 0 h 2500623"/>
                <a:gd name="connsiteX0" fmla="*/ 0 w 12192000"/>
                <a:gd name="connsiteY0" fmla="*/ 414779 h 2915402"/>
                <a:gd name="connsiteX1" fmla="*/ 12192000 w 12192000"/>
                <a:gd name="connsiteY1" fmla="*/ 414779 h 2915402"/>
                <a:gd name="connsiteX2" fmla="*/ 12192000 w 12192000"/>
                <a:gd name="connsiteY2" fmla="*/ 2915402 h 2915402"/>
                <a:gd name="connsiteX3" fmla="*/ 0 w 12192000"/>
                <a:gd name="connsiteY3" fmla="*/ 2915402 h 2915402"/>
                <a:gd name="connsiteX4" fmla="*/ 0 w 12192000"/>
                <a:gd name="connsiteY4" fmla="*/ 414779 h 2915402"/>
                <a:gd name="connsiteX0" fmla="*/ 18853 w 12192000"/>
                <a:gd name="connsiteY0" fmla="*/ 690721 h 2540895"/>
                <a:gd name="connsiteX1" fmla="*/ 12192000 w 12192000"/>
                <a:gd name="connsiteY1" fmla="*/ 40272 h 2540895"/>
                <a:gd name="connsiteX2" fmla="*/ 12192000 w 12192000"/>
                <a:gd name="connsiteY2" fmla="*/ 2540895 h 2540895"/>
                <a:gd name="connsiteX3" fmla="*/ 0 w 12192000"/>
                <a:gd name="connsiteY3" fmla="*/ 2540895 h 2540895"/>
                <a:gd name="connsiteX4" fmla="*/ 18853 w 12192000"/>
                <a:gd name="connsiteY4" fmla="*/ 690721 h 2540895"/>
                <a:gd name="connsiteX0" fmla="*/ 18853 w 12192000"/>
                <a:gd name="connsiteY0" fmla="*/ 788653 h 2638827"/>
                <a:gd name="connsiteX1" fmla="*/ 12192000 w 12192000"/>
                <a:gd name="connsiteY1" fmla="*/ 138204 h 2638827"/>
                <a:gd name="connsiteX2" fmla="*/ 12192000 w 12192000"/>
                <a:gd name="connsiteY2" fmla="*/ 2638827 h 2638827"/>
                <a:gd name="connsiteX3" fmla="*/ 0 w 12192000"/>
                <a:gd name="connsiteY3" fmla="*/ 2638827 h 2638827"/>
                <a:gd name="connsiteX4" fmla="*/ 18853 w 12192000"/>
                <a:gd name="connsiteY4" fmla="*/ 788653 h 2638827"/>
                <a:gd name="connsiteX0" fmla="*/ 18853 w 12192000"/>
                <a:gd name="connsiteY0" fmla="*/ 650449 h 2500623"/>
                <a:gd name="connsiteX1" fmla="*/ 12192000 w 12192000"/>
                <a:gd name="connsiteY1" fmla="*/ 0 h 2500623"/>
                <a:gd name="connsiteX2" fmla="*/ 12192000 w 12192000"/>
                <a:gd name="connsiteY2" fmla="*/ 2500623 h 2500623"/>
                <a:gd name="connsiteX3" fmla="*/ 0 w 12192000"/>
                <a:gd name="connsiteY3" fmla="*/ 2500623 h 2500623"/>
                <a:gd name="connsiteX4" fmla="*/ 18853 w 12192000"/>
                <a:gd name="connsiteY4" fmla="*/ 650449 h 2500623"/>
                <a:gd name="connsiteX0" fmla="*/ 18853 w 12192000"/>
                <a:gd name="connsiteY0" fmla="*/ 733800 h 2583974"/>
                <a:gd name="connsiteX1" fmla="*/ 12192000 w 12192000"/>
                <a:gd name="connsiteY1" fmla="*/ 83351 h 2583974"/>
                <a:gd name="connsiteX2" fmla="*/ 12192000 w 12192000"/>
                <a:gd name="connsiteY2" fmla="*/ 2583974 h 2583974"/>
                <a:gd name="connsiteX3" fmla="*/ 0 w 12192000"/>
                <a:gd name="connsiteY3" fmla="*/ 2583974 h 2583974"/>
                <a:gd name="connsiteX4" fmla="*/ 18853 w 12192000"/>
                <a:gd name="connsiteY4" fmla="*/ 733800 h 2583974"/>
                <a:gd name="connsiteX0" fmla="*/ 0 w 12192001"/>
                <a:gd name="connsiteY0" fmla="*/ 733800 h 2583974"/>
                <a:gd name="connsiteX1" fmla="*/ 12192001 w 12192001"/>
                <a:gd name="connsiteY1" fmla="*/ 83351 h 2583974"/>
                <a:gd name="connsiteX2" fmla="*/ 12192001 w 12192001"/>
                <a:gd name="connsiteY2" fmla="*/ 2583974 h 2583974"/>
                <a:gd name="connsiteX3" fmla="*/ 1 w 12192001"/>
                <a:gd name="connsiteY3" fmla="*/ 2583974 h 2583974"/>
                <a:gd name="connsiteX4" fmla="*/ 0 w 12192001"/>
                <a:gd name="connsiteY4" fmla="*/ 733800 h 2583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2583974">
                  <a:moveTo>
                    <a:pt x="0" y="733800"/>
                  </a:moveTo>
                  <a:cubicBezTo>
                    <a:pt x="3913171" y="-1057293"/>
                    <a:pt x="8052586" y="1129726"/>
                    <a:pt x="12192001" y="83351"/>
                  </a:cubicBezTo>
                  <a:lnTo>
                    <a:pt x="12192001" y="2583974"/>
                  </a:lnTo>
                  <a:lnTo>
                    <a:pt x="1" y="2583974"/>
                  </a:lnTo>
                  <a:cubicBezTo>
                    <a:pt x="1" y="1967249"/>
                    <a:pt x="0" y="1350525"/>
                    <a:pt x="0" y="733800"/>
                  </a:cubicBez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itle 1">
            <a:extLst>
              <a:ext uri="{FF2B5EF4-FFF2-40B4-BE49-F238E27FC236}">
                <a16:creationId xmlns:a16="http://schemas.microsoft.com/office/drawing/2014/main" id="{A54126A5-132A-4DA1-ABF6-694802CBDD7D}"/>
              </a:ext>
            </a:extLst>
          </p:cNvPr>
          <p:cNvSpPr>
            <a:spLocks noGrp="1"/>
          </p:cNvSpPr>
          <p:nvPr>
            <p:ph type="title" hasCustomPrompt="1"/>
          </p:nvPr>
        </p:nvSpPr>
        <p:spPr>
          <a:xfrm>
            <a:off x="1524000" y="1329069"/>
            <a:ext cx="9144000" cy="2101681"/>
          </a:xfrm>
        </p:spPr>
        <p:txBody>
          <a:bodyPr/>
          <a:lstStyle>
            <a:lvl1pPr algn="ctr">
              <a:defRPr/>
            </a:lvl1pPr>
          </a:lstStyle>
          <a:p>
            <a:r>
              <a:rPr lang="en-US" dirty="0"/>
              <a:t>CLICK TO EDIT MASTER TITLE STYLE</a:t>
            </a:r>
          </a:p>
        </p:txBody>
      </p:sp>
      <p:pic>
        <p:nvPicPr>
          <p:cNvPr id="12" name="Picture 11">
            <a:extLst>
              <a:ext uri="{FF2B5EF4-FFF2-40B4-BE49-F238E27FC236}">
                <a16:creationId xmlns:a16="http://schemas.microsoft.com/office/drawing/2014/main" id="{2870729B-D8E7-637C-318D-04364F0A4A65}"/>
              </a:ext>
            </a:extLst>
          </p:cNvPr>
          <p:cNvPicPr>
            <a:picLocks noChangeAspect="1"/>
          </p:cNvPicPr>
          <p:nvPr userDrawn="1"/>
        </p:nvPicPr>
        <p:blipFill>
          <a:blip r:embed="rId4"/>
          <a:stretch>
            <a:fillRect/>
          </a:stretch>
        </p:blipFill>
        <p:spPr>
          <a:xfrm>
            <a:off x="8231387" y="58716"/>
            <a:ext cx="3869169" cy="1124554"/>
          </a:xfrm>
          <a:prstGeom prst="rect">
            <a:avLst/>
          </a:prstGeom>
        </p:spPr>
      </p:pic>
    </p:spTree>
    <p:custDataLst>
      <p:tags r:id="rId1"/>
    </p:custDataLst>
    <p:extLst>
      <p:ext uri="{BB962C8B-B14F-4D97-AF65-F5344CB8AC3E}">
        <p14:creationId xmlns:p14="http://schemas.microsoft.com/office/powerpoint/2010/main" val="246904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22D70-004B-49E4-B14C-54CFBBEAB04A}"/>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156F04-CBC9-4B48-A8F3-6A7E5CB57B46}"/>
              </a:ext>
            </a:extLst>
          </p:cNvPr>
          <p:cNvSpPr>
            <a:spLocks noGrp="1"/>
          </p:cNvSpPr>
          <p:nvPr>
            <p:ph type="title" hasCustomPrompt="1"/>
          </p:nvPr>
        </p:nvSpPr>
        <p:spPr>
          <a:xfrm>
            <a:off x="4579974" y="1747357"/>
            <a:ext cx="6792433" cy="1325563"/>
          </a:xfrm>
        </p:spPr>
        <p:txBody>
          <a:bodyPr/>
          <a:lstStyle>
            <a:lvl1pPr algn="ctr">
              <a:defRPr/>
            </a:lvl1pPr>
          </a:lstStyle>
          <a:p>
            <a:r>
              <a:rPr lang="en-US" dirty="0"/>
              <a:t>THANK YOU!</a:t>
            </a:r>
          </a:p>
        </p:txBody>
      </p:sp>
      <p:sp>
        <p:nvSpPr>
          <p:cNvPr id="6" name="Subtitle 2">
            <a:extLst>
              <a:ext uri="{FF2B5EF4-FFF2-40B4-BE49-F238E27FC236}">
                <a16:creationId xmlns:a16="http://schemas.microsoft.com/office/drawing/2014/main" id="{FF261EC9-2BD4-498E-9313-0193CB2C0039}"/>
              </a:ext>
            </a:extLst>
          </p:cNvPr>
          <p:cNvSpPr>
            <a:spLocks noGrp="1"/>
          </p:cNvSpPr>
          <p:nvPr>
            <p:ph type="subTitle" idx="1"/>
          </p:nvPr>
        </p:nvSpPr>
        <p:spPr>
          <a:xfrm>
            <a:off x="5061098" y="3583249"/>
            <a:ext cx="5830186" cy="584714"/>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Rectangle 6">
            <a:extLst>
              <a:ext uri="{FF2B5EF4-FFF2-40B4-BE49-F238E27FC236}">
                <a16:creationId xmlns:a16="http://schemas.microsoft.com/office/drawing/2014/main" id="{6D03C643-B955-4BA6-BB7F-ED91DE9E112F}"/>
              </a:ext>
            </a:extLst>
          </p:cNvPr>
          <p:cNvSpPr/>
          <p:nvPr userDrawn="1"/>
        </p:nvSpPr>
        <p:spPr>
          <a:xfrm>
            <a:off x="-1" y="0"/>
            <a:ext cx="4252157" cy="6858000"/>
          </a:xfrm>
          <a:custGeom>
            <a:avLst/>
            <a:gdLst>
              <a:gd name="connsiteX0" fmla="*/ 0 w 4348716"/>
              <a:gd name="connsiteY0" fmla="*/ 0 h 6858000"/>
              <a:gd name="connsiteX1" fmla="*/ 4348716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4348716"/>
              <a:gd name="connsiteY0" fmla="*/ 0 h 6858000"/>
              <a:gd name="connsiteX1" fmla="*/ 3880884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3880884"/>
              <a:gd name="connsiteY0" fmla="*/ 0 h 6858000"/>
              <a:gd name="connsiteX1" fmla="*/ 3880884 w 3880884"/>
              <a:gd name="connsiteY1" fmla="*/ 0 h 6858000"/>
              <a:gd name="connsiteX2" fmla="*/ 3880883 w 3880884"/>
              <a:gd name="connsiteY2" fmla="*/ 6836734 h 6858000"/>
              <a:gd name="connsiteX3" fmla="*/ 0 w 3880884"/>
              <a:gd name="connsiteY3" fmla="*/ 6858000 h 6858000"/>
              <a:gd name="connsiteX4" fmla="*/ 0 w 3880884"/>
              <a:gd name="connsiteY4" fmla="*/ 0 h 6858000"/>
              <a:gd name="connsiteX0" fmla="*/ 0 w 4419599"/>
              <a:gd name="connsiteY0" fmla="*/ 0 h 6858000"/>
              <a:gd name="connsiteX1" fmla="*/ 3880884 w 4419599"/>
              <a:gd name="connsiteY1" fmla="*/ 0 h 6858000"/>
              <a:gd name="connsiteX2" fmla="*/ 3880883 w 4419599"/>
              <a:gd name="connsiteY2" fmla="*/ 6836734 h 6858000"/>
              <a:gd name="connsiteX3" fmla="*/ 0 w 4419599"/>
              <a:gd name="connsiteY3" fmla="*/ 6858000 h 6858000"/>
              <a:gd name="connsiteX4" fmla="*/ 0 w 4419599"/>
              <a:gd name="connsiteY4" fmla="*/ 0 h 6858000"/>
              <a:gd name="connsiteX0" fmla="*/ 0 w 4302882"/>
              <a:gd name="connsiteY0" fmla="*/ 0 h 6858000"/>
              <a:gd name="connsiteX1" fmla="*/ 3880884 w 4302882"/>
              <a:gd name="connsiteY1" fmla="*/ 0 h 6858000"/>
              <a:gd name="connsiteX2" fmla="*/ 3880883 w 4302882"/>
              <a:gd name="connsiteY2" fmla="*/ 6836734 h 6858000"/>
              <a:gd name="connsiteX3" fmla="*/ 0 w 4302882"/>
              <a:gd name="connsiteY3" fmla="*/ 6858000 h 6858000"/>
              <a:gd name="connsiteX4" fmla="*/ 0 w 4302882"/>
              <a:gd name="connsiteY4" fmla="*/ 0 h 6858000"/>
              <a:gd name="connsiteX0" fmla="*/ 0 w 4252157"/>
              <a:gd name="connsiteY0" fmla="*/ 0 h 6858000"/>
              <a:gd name="connsiteX1" fmla="*/ 3880884 w 4252157"/>
              <a:gd name="connsiteY1" fmla="*/ 0 h 6858000"/>
              <a:gd name="connsiteX2" fmla="*/ 3880883 w 4252157"/>
              <a:gd name="connsiteY2" fmla="*/ 6836734 h 6858000"/>
              <a:gd name="connsiteX3" fmla="*/ 0 w 4252157"/>
              <a:gd name="connsiteY3" fmla="*/ 6858000 h 6858000"/>
              <a:gd name="connsiteX4" fmla="*/ 0 w 4252157"/>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2157" h="6858000">
                <a:moveTo>
                  <a:pt x="0" y="0"/>
                </a:moveTo>
                <a:lnTo>
                  <a:pt x="3880884" y="0"/>
                </a:lnTo>
                <a:cubicBezTo>
                  <a:pt x="2860158" y="2108789"/>
                  <a:pt x="5092995" y="4706678"/>
                  <a:pt x="3880883" y="6836734"/>
                </a:cubicBezTo>
                <a:lnTo>
                  <a:pt x="0" y="6858000"/>
                </a:lnTo>
                <a:lnTo>
                  <a:pt x="0" y="0"/>
                </a:lnTo>
                <a:close/>
              </a:path>
            </a:pathLst>
          </a:cu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D1AF115C-E025-4DC4-BABB-ED647708CC8F}"/>
              </a:ext>
            </a:extLst>
          </p:cNvPr>
          <p:cNvSpPr/>
          <p:nvPr userDrawn="1"/>
        </p:nvSpPr>
        <p:spPr>
          <a:xfrm>
            <a:off x="-17316" y="0"/>
            <a:ext cx="3722943" cy="6858000"/>
          </a:xfrm>
          <a:custGeom>
            <a:avLst/>
            <a:gdLst>
              <a:gd name="connsiteX0" fmla="*/ 0 w 4348716"/>
              <a:gd name="connsiteY0" fmla="*/ 0 h 6858000"/>
              <a:gd name="connsiteX1" fmla="*/ 4348716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4348716"/>
              <a:gd name="connsiteY0" fmla="*/ 0 h 6858000"/>
              <a:gd name="connsiteX1" fmla="*/ 3880884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3880884"/>
              <a:gd name="connsiteY0" fmla="*/ 0 h 6858000"/>
              <a:gd name="connsiteX1" fmla="*/ 3880884 w 3880884"/>
              <a:gd name="connsiteY1" fmla="*/ 0 h 6858000"/>
              <a:gd name="connsiteX2" fmla="*/ 3880883 w 3880884"/>
              <a:gd name="connsiteY2" fmla="*/ 6836734 h 6858000"/>
              <a:gd name="connsiteX3" fmla="*/ 0 w 3880884"/>
              <a:gd name="connsiteY3" fmla="*/ 6858000 h 6858000"/>
              <a:gd name="connsiteX4" fmla="*/ 0 w 3880884"/>
              <a:gd name="connsiteY4" fmla="*/ 0 h 6858000"/>
              <a:gd name="connsiteX0" fmla="*/ 0 w 4419599"/>
              <a:gd name="connsiteY0" fmla="*/ 0 h 6858000"/>
              <a:gd name="connsiteX1" fmla="*/ 3880884 w 4419599"/>
              <a:gd name="connsiteY1" fmla="*/ 0 h 6858000"/>
              <a:gd name="connsiteX2" fmla="*/ 3880883 w 4419599"/>
              <a:gd name="connsiteY2" fmla="*/ 6836734 h 6858000"/>
              <a:gd name="connsiteX3" fmla="*/ 0 w 4419599"/>
              <a:gd name="connsiteY3" fmla="*/ 6858000 h 6858000"/>
              <a:gd name="connsiteX4" fmla="*/ 0 w 4419599"/>
              <a:gd name="connsiteY4" fmla="*/ 0 h 6858000"/>
              <a:gd name="connsiteX0" fmla="*/ 0 w 4302882"/>
              <a:gd name="connsiteY0" fmla="*/ 0 h 6858000"/>
              <a:gd name="connsiteX1" fmla="*/ 3880884 w 4302882"/>
              <a:gd name="connsiteY1" fmla="*/ 0 h 6858000"/>
              <a:gd name="connsiteX2" fmla="*/ 3880883 w 4302882"/>
              <a:gd name="connsiteY2" fmla="*/ 6836734 h 6858000"/>
              <a:gd name="connsiteX3" fmla="*/ 0 w 4302882"/>
              <a:gd name="connsiteY3" fmla="*/ 6858000 h 6858000"/>
              <a:gd name="connsiteX4" fmla="*/ 0 w 4302882"/>
              <a:gd name="connsiteY4" fmla="*/ 0 h 6858000"/>
              <a:gd name="connsiteX0" fmla="*/ 0 w 4240516"/>
              <a:gd name="connsiteY0" fmla="*/ 0 h 6858000"/>
              <a:gd name="connsiteX1" fmla="*/ 3880884 w 4240516"/>
              <a:gd name="connsiteY1" fmla="*/ 0 h 6858000"/>
              <a:gd name="connsiteX2" fmla="*/ 3880883 w 4240516"/>
              <a:gd name="connsiteY2" fmla="*/ 6836734 h 6858000"/>
              <a:gd name="connsiteX3" fmla="*/ 0 w 4240516"/>
              <a:gd name="connsiteY3" fmla="*/ 6858000 h 6858000"/>
              <a:gd name="connsiteX4" fmla="*/ 0 w 4240516"/>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0516" h="6858000">
                <a:moveTo>
                  <a:pt x="0" y="0"/>
                </a:moveTo>
                <a:lnTo>
                  <a:pt x="3880884" y="0"/>
                </a:lnTo>
                <a:cubicBezTo>
                  <a:pt x="2758502" y="2183218"/>
                  <a:pt x="5092995" y="4706678"/>
                  <a:pt x="3880883" y="6836734"/>
                </a:cubicBezTo>
                <a:lnTo>
                  <a:pt x="0" y="6858000"/>
                </a:lnTo>
                <a:lnTo>
                  <a:pt x="0" y="0"/>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6">
            <a:extLst>
              <a:ext uri="{FF2B5EF4-FFF2-40B4-BE49-F238E27FC236}">
                <a16:creationId xmlns:a16="http://schemas.microsoft.com/office/drawing/2014/main" id="{F9E37E08-B9FC-412A-A83B-9180AEDC2C95}"/>
              </a:ext>
            </a:extLst>
          </p:cNvPr>
          <p:cNvSpPr/>
          <p:nvPr userDrawn="1"/>
        </p:nvSpPr>
        <p:spPr>
          <a:xfrm>
            <a:off x="-17316" y="0"/>
            <a:ext cx="3096250" cy="6858000"/>
          </a:xfrm>
          <a:custGeom>
            <a:avLst/>
            <a:gdLst>
              <a:gd name="connsiteX0" fmla="*/ 0 w 4348716"/>
              <a:gd name="connsiteY0" fmla="*/ 0 h 6858000"/>
              <a:gd name="connsiteX1" fmla="*/ 4348716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4348716"/>
              <a:gd name="connsiteY0" fmla="*/ 0 h 6858000"/>
              <a:gd name="connsiteX1" fmla="*/ 3880884 w 4348716"/>
              <a:gd name="connsiteY1" fmla="*/ 0 h 6858000"/>
              <a:gd name="connsiteX2" fmla="*/ 4348716 w 4348716"/>
              <a:gd name="connsiteY2" fmla="*/ 6858000 h 6858000"/>
              <a:gd name="connsiteX3" fmla="*/ 0 w 4348716"/>
              <a:gd name="connsiteY3" fmla="*/ 6858000 h 6858000"/>
              <a:gd name="connsiteX4" fmla="*/ 0 w 4348716"/>
              <a:gd name="connsiteY4" fmla="*/ 0 h 6858000"/>
              <a:gd name="connsiteX0" fmla="*/ 0 w 3880884"/>
              <a:gd name="connsiteY0" fmla="*/ 0 h 6858000"/>
              <a:gd name="connsiteX1" fmla="*/ 3880884 w 3880884"/>
              <a:gd name="connsiteY1" fmla="*/ 0 h 6858000"/>
              <a:gd name="connsiteX2" fmla="*/ 3880883 w 3880884"/>
              <a:gd name="connsiteY2" fmla="*/ 6836734 h 6858000"/>
              <a:gd name="connsiteX3" fmla="*/ 0 w 3880884"/>
              <a:gd name="connsiteY3" fmla="*/ 6858000 h 6858000"/>
              <a:gd name="connsiteX4" fmla="*/ 0 w 3880884"/>
              <a:gd name="connsiteY4" fmla="*/ 0 h 6858000"/>
              <a:gd name="connsiteX0" fmla="*/ 0 w 4419599"/>
              <a:gd name="connsiteY0" fmla="*/ 0 h 6858000"/>
              <a:gd name="connsiteX1" fmla="*/ 3880884 w 4419599"/>
              <a:gd name="connsiteY1" fmla="*/ 0 h 6858000"/>
              <a:gd name="connsiteX2" fmla="*/ 3880883 w 4419599"/>
              <a:gd name="connsiteY2" fmla="*/ 6836734 h 6858000"/>
              <a:gd name="connsiteX3" fmla="*/ 0 w 4419599"/>
              <a:gd name="connsiteY3" fmla="*/ 6858000 h 6858000"/>
              <a:gd name="connsiteX4" fmla="*/ 0 w 4419599"/>
              <a:gd name="connsiteY4" fmla="*/ 0 h 6858000"/>
              <a:gd name="connsiteX0" fmla="*/ 0 w 4302882"/>
              <a:gd name="connsiteY0" fmla="*/ 0 h 6858000"/>
              <a:gd name="connsiteX1" fmla="*/ 3880884 w 4302882"/>
              <a:gd name="connsiteY1" fmla="*/ 0 h 6858000"/>
              <a:gd name="connsiteX2" fmla="*/ 3880883 w 4302882"/>
              <a:gd name="connsiteY2" fmla="*/ 6836734 h 6858000"/>
              <a:gd name="connsiteX3" fmla="*/ 0 w 4302882"/>
              <a:gd name="connsiteY3" fmla="*/ 6858000 h 6858000"/>
              <a:gd name="connsiteX4" fmla="*/ 0 w 4302882"/>
              <a:gd name="connsiteY4" fmla="*/ 0 h 6858000"/>
              <a:gd name="connsiteX0" fmla="*/ 0 w 4199793"/>
              <a:gd name="connsiteY0" fmla="*/ 0 h 6858000"/>
              <a:gd name="connsiteX1" fmla="*/ 3880884 w 4199793"/>
              <a:gd name="connsiteY1" fmla="*/ 0 h 6858000"/>
              <a:gd name="connsiteX2" fmla="*/ 3880883 w 4199793"/>
              <a:gd name="connsiteY2" fmla="*/ 6836734 h 6858000"/>
              <a:gd name="connsiteX3" fmla="*/ 0 w 4199793"/>
              <a:gd name="connsiteY3" fmla="*/ 6858000 h 6858000"/>
              <a:gd name="connsiteX4" fmla="*/ 0 w 4199793"/>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9793" h="6858000">
                <a:moveTo>
                  <a:pt x="0" y="0"/>
                </a:moveTo>
                <a:lnTo>
                  <a:pt x="3880884" y="0"/>
                </a:lnTo>
                <a:cubicBezTo>
                  <a:pt x="2348759" y="1736651"/>
                  <a:pt x="5092995" y="4706678"/>
                  <a:pt x="3880883" y="6836734"/>
                </a:cubicBezTo>
                <a:lnTo>
                  <a:pt x="0" y="6858000"/>
                </a:lnTo>
                <a:lnTo>
                  <a:pt x="0" y="0"/>
                </a:ln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DB3CB94-C692-47B5-8490-A6E6495A7F1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98551" y="4775344"/>
            <a:ext cx="2194898" cy="1337516"/>
          </a:xfrm>
          <a:prstGeom prst="rect">
            <a:avLst/>
          </a:prstGeom>
        </p:spPr>
      </p:pic>
      <p:pic>
        <p:nvPicPr>
          <p:cNvPr id="11" name="Picture 10">
            <a:extLst>
              <a:ext uri="{FF2B5EF4-FFF2-40B4-BE49-F238E27FC236}">
                <a16:creationId xmlns:a16="http://schemas.microsoft.com/office/drawing/2014/main" id="{CFBCE112-420D-D572-5AC2-16A9649BBF6A}"/>
              </a:ext>
            </a:extLst>
          </p:cNvPr>
          <p:cNvPicPr>
            <a:picLocks noChangeAspect="1"/>
          </p:cNvPicPr>
          <p:nvPr userDrawn="1"/>
        </p:nvPicPr>
        <p:blipFill>
          <a:blip r:embed="rId4"/>
          <a:stretch>
            <a:fillRect/>
          </a:stretch>
        </p:blipFill>
        <p:spPr>
          <a:xfrm>
            <a:off x="8228462" y="5095372"/>
            <a:ext cx="2860716" cy="831452"/>
          </a:xfrm>
          <a:prstGeom prst="rect">
            <a:avLst/>
          </a:prstGeom>
        </p:spPr>
      </p:pic>
    </p:spTree>
    <p:custDataLst>
      <p:tags r:id="rId1"/>
    </p:custDataLst>
    <p:extLst>
      <p:ext uri="{BB962C8B-B14F-4D97-AF65-F5344CB8AC3E}">
        <p14:creationId xmlns:p14="http://schemas.microsoft.com/office/powerpoint/2010/main" val="2010124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F9E57-9AFD-47A6-B85D-D81F2A2D71A9}"/>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EFCF9DA-916B-417C-A2B9-E32A0D314F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C4BE65-8E28-489D-9B92-228FA58C92F3}"/>
              </a:ext>
            </a:extLst>
          </p:cNvPr>
          <p:cNvSpPr>
            <a:spLocks noGrp="1"/>
          </p:cNvSpPr>
          <p:nvPr>
            <p:ph type="dt" sz="half" idx="10"/>
          </p:nvPr>
        </p:nvSpPr>
        <p:spPr>
          <a:xfrm>
            <a:off x="838200" y="6356350"/>
            <a:ext cx="2743200" cy="365125"/>
          </a:xfrm>
          <a:prstGeom prst="rect">
            <a:avLst/>
          </a:prstGeom>
        </p:spPr>
        <p:txBody>
          <a:bodyPr/>
          <a:lstStyle/>
          <a:p>
            <a:fld id="{45A86845-848E-42E9-8778-BE6E80805886}" type="datetimeFigureOut">
              <a:rPr lang="en-US" smtClean="0"/>
              <a:t>9/25/2024</a:t>
            </a:fld>
            <a:endParaRPr lang="en-US"/>
          </a:p>
        </p:txBody>
      </p:sp>
      <p:sp>
        <p:nvSpPr>
          <p:cNvPr id="5" name="Footer Placeholder 4">
            <a:extLst>
              <a:ext uri="{FF2B5EF4-FFF2-40B4-BE49-F238E27FC236}">
                <a16:creationId xmlns:a16="http://schemas.microsoft.com/office/drawing/2014/main" id="{BCE94B45-8DBE-4781-A489-ED9C42C536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67CD130-18BA-436E-8CB7-110EFED11ABE}"/>
              </a:ext>
            </a:extLst>
          </p:cNvPr>
          <p:cNvSpPr>
            <a:spLocks noGrp="1"/>
          </p:cNvSpPr>
          <p:nvPr>
            <p:ph type="sldNum" sz="quarter" idx="12"/>
          </p:nvPr>
        </p:nvSpPr>
        <p:spPr>
          <a:xfrm>
            <a:off x="8610600" y="6356350"/>
            <a:ext cx="2743200" cy="365125"/>
          </a:xfrm>
          <a:prstGeom prst="rect">
            <a:avLst/>
          </a:prstGeom>
        </p:spPr>
        <p:txBody>
          <a:bodyPr/>
          <a:lstStyle/>
          <a:p>
            <a:fld id="{7E89F69F-D52C-403B-99B2-6981C46910CE}" type="slidenum">
              <a:rPr lang="en-US" smtClean="0"/>
              <a:t>‹#›</a:t>
            </a:fld>
            <a:endParaRPr lang="en-US"/>
          </a:p>
        </p:txBody>
      </p:sp>
    </p:spTree>
    <p:extLst>
      <p:ext uri="{BB962C8B-B14F-4D97-AF65-F5344CB8AC3E}">
        <p14:creationId xmlns:p14="http://schemas.microsoft.com/office/powerpoint/2010/main" val="319401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E074502-9F24-4C4D-8311-266D8F0BAAB2}"/>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F6FF610-6B8C-44DA-A3DF-9239E6CD85A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15678" y="5284871"/>
            <a:ext cx="2426867" cy="1478872"/>
          </a:xfrm>
          <a:prstGeom prst="rect">
            <a:avLst/>
          </a:prstGeom>
        </p:spPr>
      </p:pic>
      <p:sp>
        <p:nvSpPr>
          <p:cNvPr id="2" name="Title 1">
            <a:extLst>
              <a:ext uri="{FF2B5EF4-FFF2-40B4-BE49-F238E27FC236}">
                <a16:creationId xmlns:a16="http://schemas.microsoft.com/office/drawing/2014/main" id="{5C3EF3EE-CBCC-4120-AD93-A8F26B2F4D42}"/>
              </a:ext>
            </a:extLst>
          </p:cNvPr>
          <p:cNvSpPr>
            <a:spLocks noGrp="1"/>
          </p:cNvSpPr>
          <p:nvPr>
            <p:ph type="title" hasCustomPrompt="1"/>
          </p:nvPr>
        </p:nvSpPr>
        <p:spPr>
          <a:xfrm>
            <a:off x="844550" y="1219545"/>
            <a:ext cx="10515600" cy="1825292"/>
          </a:xfrm>
        </p:spPr>
        <p:txBody>
          <a:bodyPr anchor="b"/>
          <a:lstStyle>
            <a:lvl1pPr>
              <a:defRPr sz="6000"/>
            </a:lvl1pPr>
          </a:lstStyle>
          <a:p>
            <a:r>
              <a:rPr lang="en-US" dirty="0"/>
              <a:t>TRANSITION SLIDE</a:t>
            </a:r>
          </a:p>
        </p:txBody>
      </p:sp>
      <p:sp>
        <p:nvSpPr>
          <p:cNvPr id="8" name="Rectangle 7">
            <a:extLst>
              <a:ext uri="{FF2B5EF4-FFF2-40B4-BE49-F238E27FC236}">
                <a16:creationId xmlns:a16="http://schemas.microsoft.com/office/drawing/2014/main" id="{9743009A-62B3-4E3B-9AA1-5EC0C7A528F1}"/>
              </a:ext>
            </a:extLst>
          </p:cNvPr>
          <p:cNvSpPr/>
          <p:nvPr userDrawn="1"/>
        </p:nvSpPr>
        <p:spPr>
          <a:xfrm>
            <a:off x="0" y="4131641"/>
            <a:ext cx="12229707" cy="1401891"/>
          </a:xfrm>
          <a:custGeom>
            <a:avLst/>
            <a:gdLst>
              <a:gd name="connsiteX0" fmla="*/ 0 w 12192000"/>
              <a:gd name="connsiteY0" fmla="*/ 0 h 1781666"/>
              <a:gd name="connsiteX1" fmla="*/ 12192000 w 12192000"/>
              <a:gd name="connsiteY1" fmla="*/ 0 h 1781666"/>
              <a:gd name="connsiteX2" fmla="*/ 12192000 w 12192000"/>
              <a:gd name="connsiteY2" fmla="*/ 1781666 h 1781666"/>
              <a:gd name="connsiteX3" fmla="*/ 0 w 12192000"/>
              <a:gd name="connsiteY3" fmla="*/ 1781666 h 1781666"/>
              <a:gd name="connsiteX4" fmla="*/ 0 w 12192000"/>
              <a:gd name="connsiteY4" fmla="*/ 0 h 1781666"/>
              <a:gd name="connsiteX0" fmla="*/ 0 w 12192000"/>
              <a:gd name="connsiteY0" fmla="*/ 0 h 1781666"/>
              <a:gd name="connsiteX1" fmla="*/ 12192000 w 12192000"/>
              <a:gd name="connsiteY1" fmla="*/ 0 h 1781666"/>
              <a:gd name="connsiteX2" fmla="*/ 12192000 w 12192000"/>
              <a:gd name="connsiteY2" fmla="*/ 1781666 h 1781666"/>
              <a:gd name="connsiteX3" fmla="*/ 9427 w 12192000"/>
              <a:gd name="connsiteY3" fmla="*/ 1329179 h 1781666"/>
              <a:gd name="connsiteX4" fmla="*/ 0 w 12192000"/>
              <a:gd name="connsiteY4" fmla="*/ 0 h 1781666"/>
              <a:gd name="connsiteX0" fmla="*/ 0 w 12192000"/>
              <a:gd name="connsiteY0" fmla="*/ 0 h 1781666"/>
              <a:gd name="connsiteX1" fmla="*/ 12192000 w 12192000"/>
              <a:gd name="connsiteY1" fmla="*/ 0 h 1781666"/>
              <a:gd name="connsiteX2" fmla="*/ 12192000 w 12192000"/>
              <a:gd name="connsiteY2" fmla="*/ 1781666 h 1781666"/>
              <a:gd name="connsiteX3" fmla="*/ 9427 w 12192000"/>
              <a:gd name="connsiteY3" fmla="*/ 1329179 h 1781666"/>
              <a:gd name="connsiteX4" fmla="*/ 0 w 12192000"/>
              <a:gd name="connsiteY4" fmla="*/ 0 h 1781666"/>
              <a:gd name="connsiteX0" fmla="*/ 0 w 12192000"/>
              <a:gd name="connsiteY0" fmla="*/ 188410 h 1970076"/>
              <a:gd name="connsiteX1" fmla="*/ 12192000 w 12192000"/>
              <a:gd name="connsiteY1" fmla="*/ 188410 h 1970076"/>
              <a:gd name="connsiteX2" fmla="*/ 12192000 w 12192000"/>
              <a:gd name="connsiteY2" fmla="*/ 1970076 h 1970076"/>
              <a:gd name="connsiteX3" fmla="*/ 9427 w 12192000"/>
              <a:gd name="connsiteY3" fmla="*/ 1517589 h 1970076"/>
              <a:gd name="connsiteX4" fmla="*/ 0 w 12192000"/>
              <a:gd name="connsiteY4" fmla="*/ 188410 h 1970076"/>
              <a:gd name="connsiteX0" fmla="*/ 0 w 12192000"/>
              <a:gd name="connsiteY0" fmla="*/ 188410 h 1970076"/>
              <a:gd name="connsiteX1" fmla="*/ 12192000 w 12192000"/>
              <a:gd name="connsiteY1" fmla="*/ 188410 h 1970076"/>
              <a:gd name="connsiteX2" fmla="*/ 12192000 w 12192000"/>
              <a:gd name="connsiteY2" fmla="*/ 1970076 h 1970076"/>
              <a:gd name="connsiteX3" fmla="*/ 9427 w 12192000"/>
              <a:gd name="connsiteY3" fmla="*/ 1517589 h 1970076"/>
              <a:gd name="connsiteX4" fmla="*/ 0 w 12192000"/>
              <a:gd name="connsiteY4" fmla="*/ 188410 h 1970076"/>
              <a:gd name="connsiteX0" fmla="*/ 0 w 12192000"/>
              <a:gd name="connsiteY0" fmla="*/ 188410 h 1970076"/>
              <a:gd name="connsiteX1" fmla="*/ 12192000 w 12192000"/>
              <a:gd name="connsiteY1" fmla="*/ 188410 h 1970076"/>
              <a:gd name="connsiteX2" fmla="*/ 12192000 w 12192000"/>
              <a:gd name="connsiteY2" fmla="*/ 1970076 h 1970076"/>
              <a:gd name="connsiteX3" fmla="*/ 9427 w 12192000"/>
              <a:gd name="connsiteY3" fmla="*/ 1517589 h 1970076"/>
              <a:gd name="connsiteX4" fmla="*/ 0 w 12192000"/>
              <a:gd name="connsiteY4" fmla="*/ 188410 h 1970076"/>
              <a:gd name="connsiteX0" fmla="*/ 0 w 12192000"/>
              <a:gd name="connsiteY0" fmla="*/ 188410 h 1970076"/>
              <a:gd name="connsiteX1" fmla="*/ 12192000 w 12192000"/>
              <a:gd name="connsiteY1" fmla="*/ 188410 h 1970076"/>
              <a:gd name="connsiteX2" fmla="*/ 12192000 w 12192000"/>
              <a:gd name="connsiteY2" fmla="*/ 1970076 h 1970076"/>
              <a:gd name="connsiteX3" fmla="*/ 9427 w 12192000"/>
              <a:gd name="connsiteY3" fmla="*/ 1517589 h 1970076"/>
              <a:gd name="connsiteX4" fmla="*/ 0 w 12192000"/>
              <a:gd name="connsiteY4" fmla="*/ 188410 h 1970076"/>
              <a:gd name="connsiteX0" fmla="*/ 0 w 12210854"/>
              <a:gd name="connsiteY0" fmla="*/ 188410 h 1517589"/>
              <a:gd name="connsiteX1" fmla="*/ 12192000 w 12210854"/>
              <a:gd name="connsiteY1" fmla="*/ 188410 h 1517589"/>
              <a:gd name="connsiteX2" fmla="*/ 12210854 w 12210854"/>
              <a:gd name="connsiteY2" fmla="*/ 1197078 h 1517589"/>
              <a:gd name="connsiteX3" fmla="*/ 9427 w 12210854"/>
              <a:gd name="connsiteY3" fmla="*/ 1517589 h 1517589"/>
              <a:gd name="connsiteX4" fmla="*/ 0 w 12210854"/>
              <a:gd name="connsiteY4" fmla="*/ 188410 h 1517589"/>
              <a:gd name="connsiteX0" fmla="*/ 0 w 12229707"/>
              <a:gd name="connsiteY0" fmla="*/ 164420 h 1493599"/>
              <a:gd name="connsiteX1" fmla="*/ 12229707 w 12229707"/>
              <a:gd name="connsiteY1" fmla="*/ 579199 h 1493599"/>
              <a:gd name="connsiteX2" fmla="*/ 12210854 w 12229707"/>
              <a:gd name="connsiteY2" fmla="*/ 1173088 h 1493599"/>
              <a:gd name="connsiteX3" fmla="*/ 9427 w 12229707"/>
              <a:gd name="connsiteY3" fmla="*/ 1493599 h 1493599"/>
              <a:gd name="connsiteX4" fmla="*/ 0 w 12229707"/>
              <a:gd name="connsiteY4" fmla="*/ 164420 h 1493599"/>
              <a:gd name="connsiteX0" fmla="*/ 0 w 12229707"/>
              <a:gd name="connsiteY0" fmla="*/ 232967 h 1562146"/>
              <a:gd name="connsiteX1" fmla="*/ 12229707 w 12229707"/>
              <a:gd name="connsiteY1" fmla="*/ 647746 h 1562146"/>
              <a:gd name="connsiteX2" fmla="*/ 12210854 w 12229707"/>
              <a:gd name="connsiteY2" fmla="*/ 1241635 h 1562146"/>
              <a:gd name="connsiteX3" fmla="*/ 9427 w 12229707"/>
              <a:gd name="connsiteY3" fmla="*/ 1562146 h 1562146"/>
              <a:gd name="connsiteX4" fmla="*/ 0 w 12229707"/>
              <a:gd name="connsiteY4" fmla="*/ 232967 h 1562146"/>
              <a:gd name="connsiteX0" fmla="*/ 0 w 12229707"/>
              <a:gd name="connsiteY0" fmla="*/ 232967 h 1562146"/>
              <a:gd name="connsiteX1" fmla="*/ 12229707 w 12229707"/>
              <a:gd name="connsiteY1" fmla="*/ 647746 h 1562146"/>
              <a:gd name="connsiteX2" fmla="*/ 12210854 w 12229707"/>
              <a:gd name="connsiteY2" fmla="*/ 1241635 h 1562146"/>
              <a:gd name="connsiteX3" fmla="*/ 9427 w 12229707"/>
              <a:gd name="connsiteY3" fmla="*/ 1562146 h 1562146"/>
              <a:gd name="connsiteX4" fmla="*/ 0 w 12229707"/>
              <a:gd name="connsiteY4" fmla="*/ 232967 h 1562146"/>
              <a:gd name="connsiteX0" fmla="*/ 0 w 12229707"/>
              <a:gd name="connsiteY0" fmla="*/ 232967 h 1562146"/>
              <a:gd name="connsiteX1" fmla="*/ 12229707 w 12229707"/>
              <a:gd name="connsiteY1" fmla="*/ 647746 h 1562146"/>
              <a:gd name="connsiteX2" fmla="*/ 12210854 w 12229707"/>
              <a:gd name="connsiteY2" fmla="*/ 1241635 h 1562146"/>
              <a:gd name="connsiteX3" fmla="*/ 9427 w 12229707"/>
              <a:gd name="connsiteY3" fmla="*/ 1562146 h 1562146"/>
              <a:gd name="connsiteX4" fmla="*/ 0 w 12229707"/>
              <a:gd name="connsiteY4" fmla="*/ 232967 h 1562146"/>
              <a:gd name="connsiteX0" fmla="*/ 0 w 12229707"/>
              <a:gd name="connsiteY0" fmla="*/ 232967 h 1562146"/>
              <a:gd name="connsiteX1" fmla="*/ 12229707 w 12229707"/>
              <a:gd name="connsiteY1" fmla="*/ 647746 h 1562146"/>
              <a:gd name="connsiteX2" fmla="*/ 12210854 w 12229707"/>
              <a:gd name="connsiteY2" fmla="*/ 1241635 h 1562146"/>
              <a:gd name="connsiteX3" fmla="*/ 9427 w 12229707"/>
              <a:gd name="connsiteY3" fmla="*/ 1562146 h 1562146"/>
              <a:gd name="connsiteX4" fmla="*/ 0 w 12229707"/>
              <a:gd name="connsiteY4" fmla="*/ 232967 h 1562146"/>
              <a:gd name="connsiteX0" fmla="*/ 0 w 12229707"/>
              <a:gd name="connsiteY0" fmla="*/ 232967 h 1420744"/>
              <a:gd name="connsiteX1" fmla="*/ 12229707 w 12229707"/>
              <a:gd name="connsiteY1" fmla="*/ 647746 h 1420744"/>
              <a:gd name="connsiteX2" fmla="*/ 12210854 w 12229707"/>
              <a:gd name="connsiteY2" fmla="*/ 1241635 h 1420744"/>
              <a:gd name="connsiteX3" fmla="*/ 9427 w 12229707"/>
              <a:gd name="connsiteY3" fmla="*/ 1420744 h 1420744"/>
              <a:gd name="connsiteX4" fmla="*/ 0 w 12229707"/>
              <a:gd name="connsiteY4" fmla="*/ 232967 h 1420744"/>
              <a:gd name="connsiteX0" fmla="*/ 0 w 12229707"/>
              <a:gd name="connsiteY0" fmla="*/ 232967 h 1401891"/>
              <a:gd name="connsiteX1" fmla="*/ 12229707 w 12229707"/>
              <a:gd name="connsiteY1" fmla="*/ 647746 h 1401891"/>
              <a:gd name="connsiteX2" fmla="*/ 12210854 w 12229707"/>
              <a:gd name="connsiteY2" fmla="*/ 1241635 h 1401891"/>
              <a:gd name="connsiteX3" fmla="*/ 9427 w 12229707"/>
              <a:gd name="connsiteY3" fmla="*/ 1401891 h 1401891"/>
              <a:gd name="connsiteX4" fmla="*/ 0 w 12229707"/>
              <a:gd name="connsiteY4" fmla="*/ 232967 h 14018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9707" h="1401891">
                <a:moveTo>
                  <a:pt x="0" y="232967"/>
                </a:moveTo>
                <a:cubicBezTo>
                  <a:pt x="3592660" y="-624873"/>
                  <a:pt x="8401378" y="1203927"/>
                  <a:pt x="12229707" y="647746"/>
                </a:cubicBezTo>
                <a:lnTo>
                  <a:pt x="12210854" y="1241635"/>
                </a:lnTo>
                <a:cubicBezTo>
                  <a:pt x="11713328" y="1571573"/>
                  <a:pt x="1525048" y="-247799"/>
                  <a:pt x="9427" y="1401891"/>
                </a:cubicBezTo>
                <a:cubicBezTo>
                  <a:pt x="6285" y="760869"/>
                  <a:pt x="3142" y="676027"/>
                  <a:pt x="0" y="232967"/>
                </a:cubicBezTo>
                <a:close/>
              </a:path>
            </a:pathLst>
          </a:cu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CA29853-681A-4C0A-B817-37BC8D47886E}"/>
              </a:ext>
            </a:extLst>
          </p:cNvPr>
          <p:cNvSpPr/>
          <p:nvPr userDrawn="1"/>
        </p:nvSpPr>
        <p:spPr>
          <a:xfrm>
            <a:off x="-8379" y="4484459"/>
            <a:ext cx="12238086" cy="991008"/>
          </a:xfrm>
          <a:custGeom>
            <a:avLst/>
            <a:gdLst>
              <a:gd name="connsiteX0" fmla="*/ 0 w 12229707"/>
              <a:gd name="connsiteY0" fmla="*/ 0 h 295595"/>
              <a:gd name="connsiteX1" fmla="*/ 12229707 w 12229707"/>
              <a:gd name="connsiteY1" fmla="*/ 0 h 295595"/>
              <a:gd name="connsiteX2" fmla="*/ 12229707 w 12229707"/>
              <a:gd name="connsiteY2" fmla="*/ 295595 h 295595"/>
              <a:gd name="connsiteX3" fmla="*/ 0 w 12229707"/>
              <a:gd name="connsiteY3" fmla="*/ 295595 h 295595"/>
              <a:gd name="connsiteX4" fmla="*/ 0 w 12229707"/>
              <a:gd name="connsiteY4" fmla="*/ 0 h 295595"/>
              <a:gd name="connsiteX0" fmla="*/ 0 w 12229707"/>
              <a:gd name="connsiteY0" fmla="*/ 0 h 465277"/>
              <a:gd name="connsiteX1" fmla="*/ 12229707 w 12229707"/>
              <a:gd name="connsiteY1" fmla="*/ 0 h 465277"/>
              <a:gd name="connsiteX2" fmla="*/ 12229707 w 12229707"/>
              <a:gd name="connsiteY2" fmla="*/ 295595 h 465277"/>
              <a:gd name="connsiteX3" fmla="*/ 0 w 12229707"/>
              <a:gd name="connsiteY3" fmla="*/ 465277 h 465277"/>
              <a:gd name="connsiteX4" fmla="*/ 0 w 12229707"/>
              <a:gd name="connsiteY4" fmla="*/ 0 h 465277"/>
              <a:gd name="connsiteX0" fmla="*/ 0 w 12229707"/>
              <a:gd name="connsiteY0" fmla="*/ 330985 h 796262"/>
              <a:gd name="connsiteX1" fmla="*/ 12229707 w 12229707"/>
              <a:gd name="connsiteY1" fmla="*/ 330985 h 796262"/>
              <a:gd name="connsiteX2" fmla="*/ 12229707 w 12229707"/>
              <a:gd name="connsiteY2" fmla="*/ 626580 h 796262"/>
              <a:gd name="connsiteX3" fmla="*/ 0 w 12229707"/>
              <a:gd name="connsiteY3" fmla="*/ 796262 h 796262"/>
              <a:gd name="connsiteX4" fmla="*/ 0 w 12229707"/>
              <a:gd name="connsiteY4" fmla="*/ 330985 h 796262"/>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395262 h 860539"/>
              <a:gd name="connsiteX1" fmla="*/ 12229707 w 12229707"/>
              <a:gd name="connsiteY1" fmla="*/ 395262 h 860539"/>
              <a:gd name="connsiteX2" fmla="*/ 12229707 w 12229707"/>
              <a:gd name="connsiteY2" fmla="*/ 690857 h 860539"/>
              <a:gd name="connsiteX3" fmla="*/ 0 w 12229707"/>
              <a:gd name="connsiteY3" fmla="*/ 860539 h 860539"/>
              <a:gd name="connsiteX4" fmla="*/ 0 w 12229707"/>
              <a:gd name="connsiteY4" fmla="*/ 395262 h 860539"/>
              <a:gd name="connsiteX0" fmla="*/ 0 w 12229707"/>
              <a:gd name="connsiteY0" fmla="*/ 395262 h 860539"/>
              <a:gd name="connsiteX1" fmla="*/ 12229707 w 12229707"/>
              <a:gd name="connsiteY1" fmla="*/ 395262 h 860539"/>
              <a:gd name="connsiteX2" fmla="*/ 12229707 w 12229707"/>
              <a:gd name="connsiteY2" fmla="*/ 690857 h 860539"/>
              <a:gd name="connsiteX3" fmla="*/ 0 w 12229707"/>
              <a:gd name="connsiteY3" fmla="*/ 860539 h 860539"/>
              <a:gd name="connsiteX4" fmla="*/ 0 w 12229707"/>
              <a:gd name="connsiteY4" fmla="*/ 395262 h 860539"/>
              <a:gd name="connsiteX0" fmla="*/ 8379 w 12238086"/>
              <a:gd name="connsiteY0" fmla="*/ 395262 h 892032"/>
              <a:gd name="connsiteX1" fmla="*/ 12238086 w 12238086"/>
              <a:gd name="connsiteY1" fmla="*/ 395262 h 892032"/>
              <a:gd name="connsiteX2" fmla="*/ 12238086 w 12238086"/>
              <a:gd name="connsiteY2" fmla="*/ 690857 h 892032"/>
              <a:gd name="connsiteX3" fmla="*/ 8379 w 12238086"/>
              <a:gd name="connsiteY3" fmla="*/ 860539 h 892032"/>
              <a:gd name="connsiteX4" fmla="*/ 8379 w 12238086"/>
              <a:gd name="connsiteY4" fmla="*/ 395262 h 892032"/>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38086" h="991008">
                <a:moveTo>
                  <a:pt x="8379" y="395262"/>
                </a:moveTo>
                <a:cubicBezTo>
                  <a:pt x="1567992" y="-669967"/>
                  <a:pt x="8123810" y="800614"/>
                  <a:pt x="12238086" y="395262"/>
                </a:cubicBezTo>
                <a:lnTo>
                  <a:pt x="12238086" y="690857"/>
                </a:lnTo>
                <a:cubicBezTo>
                  <a:pt x="7416800" y="1001942"/>
                  <a:pt x="1049517" y="-478067"/>
                  <a:pt x="8379" y="964234"/>
                </a:cubicBezTo>
                <a:cubicBezTo>
                  <a:pt x="-10475" y="1120226"/>
                  <a:pt x="8379" y="550354"/>
                  <a:pt x="8379" y="395262"/>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8">
            <a:extLst>
              <a:ext uri="{FF2B5EF4-FFF2-40B4-BE49-F238E27FC236}">
                <a16:creationId xmlns:a16="http://schemas.microsoft.com/office/drawing/2014/main" id="{F04655A3-17DF-49CF-ABC0-2421D92E9015}"/>
              </a:ext>
            </a:extLst>
          </p:cNvPr>
          <p:cNvSpPr/>
          <p:nvPr userDrawn="1"/>
        </p:nvSpPr>
        <p:spPr>
          <a:xfrm>
            <a:off x="-20883" y="4673660"/>
            <a:ext cx="12242276" cy="1069782"/>
          </a:xfrm>
          <a:custGeom>
            <a:avLst/>
            <a:gdLst>
              <a:gd name="connsiteX0" fmla="*/ 0 w 12229707"/>
              <a:gd name="connsiteY0" fmla="*/ 0 h 295595"/>
              <a:gd name="connsiteX1" fmla="*/ 12229707 w 12229707"/>
              <a:gd name="connsiteY1" fmla="*/ 0 h 295595"/>
              <a:gd name="connsiteX2" fmla="*/ 12229707 w 12229707"/>
              <a:gd name="connsiteY2" fmla="*/ 295595 h 295595"/>
              <a:gd name="connsiteX3" fmla="*/ 0 w 12229707"/>
              <a:gd name="connsiteY3" fmla="*/ 295595 h 295595"/>
              <a:gd name="connsiteX4" fmla="*/ 0 w 12229707"/>
              <a:gd name="connsiteY4" fmla="*/ 0 h 295595"/>
              <a:gd name="connsiteX0" fmla="*/ 0 w 12229707"/>
              <a:gd name="connsiteY0" fmla="*/ 0 h 465277"/>
              <a:gd name="connsiteX1" fmla="*/ 12229707 w 12229707"/>
              <a:gd name="connsiteY1" fmla="*/ 0 h 465277"/>
              <a:gd name="connsiteX2" fmla="*/ 12229707 w 12229707"/>
              <a:gd name="connsiteY2" fmla="*/ 295595 h 465277"/>
              <a:gd name="connsiteX3" fmla="*/ 0 w 12229707"/>
              <a:gd name="connsiteY3" fmla="*/ 465277 h 465277"/>
              <a:gd name="connsiteX4" fmla="*/ 0 w 12229707"/>
              <a:gd name="connsiteY4" fmla="*/ 0 h 465277"/>
              <a:gd name="connsiteX0" fmla="*/ 0 w 12229707"/>
              <a:gd name="connsiteY0" fmla="*/ 330985 h 796262"/>
              <a:gd name="connsiteX1" fmla="*/ 12229707 w 12229707"/>
              <a:gd name="connsiteY1" fmla="*/ 330985 h 796262"/>
              <a:gd name="connsiteX2" fmla="*/ 12229707 w 12229707"/>
              <a:gd name="connsiteY2" fmla="*/ 626580 h 796262"/>
              <a:gd name="connsiteX3" fmla="*/ 0 w 12229707"/>
              <a:gd name="connsiteY3" fmla="*/ 796262 h 796262"/>
              <a:gd name="connsiteX4" fmla="*/ 0 w 12229707"/>
              <a:gd name="connsiteY4" fmla="*/ 330985 h 796262"/>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257299 h 722576"/>
              <a:gd name="connsiteX1" fmla="*/ 12229707 w 12229707"/>
              <a:gd name="connsiteY1" fmla="*/ 257299 h 722576"/>
              <a:gd name="connsiteX2" fmla="*/ 12229707 w 12229707"/>
              <a:gd name="connsiteY2" fmla="*/ 552894 h 722576"/>
              <a:gd name="connsiteX3" fmla="*/ 0 w 12229707"/>
              <a:gd name="connsiteY3" fmla="*/ 722576 h 722576"/>
              <a:gd name="connsiteX4" fmla="*/ 0 w 12229707"/>
              <a:gd name="connsiteY4" fmla="*/ 257299 h 722576"/>
              <a:gd name="connsiteX0" fmla="*/ 0 w 12229707"/>
              <a:gd name="connsiteY0" fmla="*/ 395262 h 860539"/>
              <a:gd name="connsiteX1" fmla="*/ 12229707 w 12229707"/>
              <a:gd name="connsiteY1" fmla="*/ 395262 h 860539"/>
              <a:gd name="connsiteX2" fmla="*/ 12229707 w 12229707"/>
              <a:gd name="connsiteY2" fmla="*/ 690857 h 860539"/>
              <a:gd name="connsiteX3" fmla="*/ 0 w 12229707"/>
              <a:gd name="connsiteY3" fmla="*/ 860539 h 860539"/>
              <a:gd name="connsiteX4" fmla="*/ 0 w 12229707"/>
              <a:gd name="connsiteY4" fmla="*/ 395262 h 860539"/>
              <a:gd name="connsiteX0" fmla="*/ 0 w 12229707"/>
              <a:gd name="connsiteY0" fmla="*/ 395262 h 860539"/>
              <a:gd name="connsiteX1" fmla="*/ 12229707 w 12229707"/>
              <a:gd name="connsiteY1" fmla="*/ 395262 h 860539"/>
              <a:gd name="connsiteX2" fmla="*/ 12229707 w 12229707"/>
              <a:gd name="connsiteY2" fmla="*/ 690857 h 860539"/>
              <a:gd name="connsiteX3" fmla="*/ 0 w 12229707"/>
              <a:gd name="connsiteY3" fmla="*/ 860539 h 860539"/>
              <a:gd name="connsiteX4" fmla="*/ 0 w 12229707"/>
              <a:gd name="connsiteY4" fmla="*/ 395262 h 860539"/>
              <a:gd name="connsiteX0" fmla="*/ 8379 w 12238086"/>
              <a:gd name="connsiteY0" fmla="*/ 395262 h 892032"/>
              <a:gd name="connsiteX1" fmla="*/ 12238086 w 12238086"/>
              <a:gd name="connsiteY1" fmla="*/ 395262 h 892032"/>
              <a:gd name="connsiteX2" fmla="*/ 12238086 w 12238086"/>
              <a:gd name="connsiteY2" fmla="*/ 690857 h 892032"/>
              <a:gd name="connsiteX3" fmla="*/ 8379 w 12238086"/>
              <a:gd name="connsiteY3" fmla="*/ 860539 h 892032"/>
              <a:gd name="connsiteX4" fmla="*/ 8379 w 12238086"/>
              <a:gd name="connsiteY4" fmla="*/ 395262 h 892032"/>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 name="connsiteX0" fmla="*/ 8379 w 12238086"/>
              <a:gd name="connsiteY0" fmla="*/ 395262 h 991008"/>
              <a:gd name="connsiteX1" fmla="*/ 12238086 w 12238086"/>
              <a:gd name="connsiteY1" fmla="*/ 395262 h 991008"/>
              <a:gd name="connsiteX2" fmla="*/ 12238086 w 12238086"/>
              <a:gd name="connsiteY2" fmla="*/ 690857 h 991008"/>
              <a:gd name="connsiteX3" fmla="*/ 8379 w 12238086"/>
              <a:gd name="connsiteY3" fmla="*/ 964234 h 991008"/>
              <a:gd name="connsiteX4" fmla="*/ 8379 w 12238086"/>
              <a:gd name="connsiteY4" fmla="*/ 395262 h 991008"/>
              <a:gd name="connsiteX0" fmla="*/ 8379 w 12238086"/>
              <a:gd name="connsiteY0" fmla="*/ 444484 h 1040230"/>
              <a:gd name="connsiteX1" fmla="*/ 12238086 w 12238086"/>
              <a:gd name="connsiteY1" fmla="*/ 444484 h 1040230"/>
              <a:gd name="connsiteX2" fmla="*/ 12238086 w 12238086"/>
              <a:gd name="connsiteY2" fmla="*/ 740079 h 1040230"/>
              <a:gd name="connsiteX3" fmla="*/ 8379 w 12238086"/>
              <a:gd name="connsiteY3" fmla="*/ 1013456 h 1040230"/>
              <a:gd name="connsiteX4" fmla="*/ 8379 w 12238086"/>
              <a:gd name="connsiteY4" fmla="*/ 444484 h 1040230"/>
              <a:gd name="connsiteX0" fmla="*/ 8379 w 12238086"/>
              <a:gd name="connsiteY0" fmla="*/ 455685 h 1051431"/>
              <a:gd name="connsiteX1" fmla="*/ 12238086 w 12238086"/>
              <a:gd name="connsiteY1" fmla="*/ 399124 h 1051431"/>
              <a:gd name="connsiteX2" fmla="*/ 12238086 w 12238086"/>
              <a:gd name="connsiteY2" fmla="*/ 751280 h 1051431"/>
              <a:gd name="connsiteX3" fmla="*/ 8379 w 12238086"/>
              <a:gd name="connsiteY3" fmla="*/ 1024657 h 1051431"/>
              <a:gd name="connsiteX4" fmla="*/ 8379 w 12238086"/>
              <a:gd name="connsiteY4" fmla="*/ 455685 h 1051431"/>
              <a:gd name="connsiteX0" fmla="*/ 8379 w 12238086"/>
              <a:gd name="connsiteY0" fmla="*/ 433080 h 1028826"/>
              <a:gd name="connsiteX1" fmla="*/ 12238086 w 12238086"/>
              <a:gd name="connsiteY1" fmla="*/ 376519 h 1028826"/>
              <a:gd name="connsiteX2" fmla="*/ 12238086 w 12238086"/>
              <a:gd name="connsiteY2" fmla="*/ 728675 h 1028826"/>
              <a:gd name="connsiteX3" fmla="*/ 8379 w 12238086"/>
              <a:gd name="connsiteY3" fmla="*/ 1002052 h 1028826"/>
              <a:gd name="connsiteX4" fmla="*/ 8379 w 12238086"/>
              <a:gd name="connsiteY4" fmla="*/ 433080 h 1028826"/>
              <a:gd name="connsiteX0" fmla="*/ 8379 w 12238086"/>
              <a:gd name="connsiteY0" fmla="*/ 433080 h 1028826"/>
              <a:gd name="connsiteX1" fmla="*/ 12238086 w 12238086"/>
              <a:gd name="connsiteY1" fmla="*/ 376519 h 1028826"/>
              <a:gd name="connsiteX2" fmla="*/ 12238086 w 12238086"/>
              <a:gd name="connsiteY2" fmla="*/ 728675 h 1028826"/>
              <a:gd name="connsiteX3" fmla="*/ 8379 w 12238086"/>
              <a:gd name="connsiteY3" fmla="*/ 1002052 h 1028826"/>
              <a:gd name="connsiteX4" fmla="*/ 8379 w 12238086"/>
              <a:gd name="connsiteY4" fmla="*/ 433080 h 1028826"/>
              <a:gd name="connsiteX0" fmla="*/ 8379 w 12238086"/>
              <a:gd name="connsiteY0" fmla="*/ 433080 h 1028826"/>
              <a:gd name="connsiteX1" fmla="*/ 12238086 w 12238086"/>
              <a:gd name="connsiteY1" fmla="*/ 376519 h 1028826"/>
              <a:gd name="connsiteX2" fmla="*/ 12238086 w 12238086"/>
              <a:gd name="connsiteY2" fmla="*/ 728675 h 1028826"/>
              <a:gd name="connsiteX3" fmla="*/ 8379 w 12238086"/>
              <a:gd name="connsiteY3" fmla="*/ 1002052 h 1028826"/>
              <a:gd name="connsiteX4" fmla="*/ 8379 w 12238086"/>
              <a:gd name="connsiteY4" fmla="*/ 433080 h 1028826"/>
              <a:gd name="connsiteX0" fmla="*/ 8379 w 12238086"/>
              <a:gd name="connsiteY0" fmla="*/ 433080 h 983652"/>
              <a:gd name="connsiteX1" fmla="*/ 12238086 w 12238086"/>
              <a:gd name="connsiteY1" fmla="*/ 376519 h 983652"/>
              <a:gd name="connsiteX2" fmla="*/ 12238086 w 12238086"/>
              <a:gd name="connsiteY2" fmla="*/ 728675 h 983652"/>
              <a:gd name="connsiteX3" fmla="*/ 8379 w 12238086"/>
              <a:gd name="connsiteY3" fmla="*/ 954918 h 983652"/>
              <a:gd name="connsiteX4" fmla="*/ 8379 w 12238086"/>
              <a:gd name="connsiteY4" fmla="*/ 433080 h 983652"/>
              <a:gd name="connsiteX0" fmla="*/ 12569 w 12242276"/>
              <a:gd name="connsiteY0" fmla="*/ 433080 h 954918"/>
              <a:gd name="connsiteX1" fmla="*/ 12242276 w 12242276"/>
              <a:gd name="connsiteY1" fmla="*/ 376519 h 954918"/>
              <a:gd name="connsiteX2" fmla="*/ 12242276 w 12242276"/>
              <a:gd name="connsiteY2" fmla="*/ 728675 h 954918"/>
              <a:gd name="connsiteX3" fmla="*/ 12569 w 12242276"/>
              <a:gd name="connsiteY3" fmla="*/ 954918 h 954918"/>
              <a:gd name="connsiteX4" fmla="*/ 12569 w 12242276"/>
              <a:gd name="connsiteY4" fmla="*/ 433080 h 954918"/>
              <a:gd name="connsiteX0" fmla="*/ 12569 w 12242276"/>
              <a:gd name="connsiteY0" fmla="*/ 433080 h 954918"/>
              <a:gd name="connsiteX1" fmla="*/ 12242276 w 12242276"/>
              <a:gd name="connsiteY1" fmla="*/ 376519 h 954918"/>
              <a:gd name="connsiteX2" fmla="*/ 12242276 w 12242276"/>
              <a:gd name="connsiteY2" fmla="*/ 728675 h 954918"/>
              <a:gd name="connsiteX3" fmla="*/ 12569 w 12242276"/>
              <a:gd name="connsiteY3" fmla="*/ 954918 h 954918"/>
              <a:gd name="connsiteX4" fmla="*/ 12569 w 12242276"/>
              <a:gd name="connsiteY4" fmla="*/ 433080 h 954918"/>
              <a:gd name="connsiteX0" fmla="*/ 12569 w 12242276"/>
              <a:gd name="connsiteY0" fmla="*/ 433080 h 954918"/>
              <a:gd name="connsiteX1" fmla="*/ 12242276 w 12242276"/>
              <a:gd name="connsiteY1" fmla="*/ 376519 h 954918"/>
              <a:gd name="connsiteX2" fmla="*/ 12242276 w 12242276"/>
              <a:gd name="connsiteY2" fmla="*/ 728675 h 954918"/>
              <a:gd name="connsiteX3" fmla="*/ 12569 w 12242276"/>
              <a:gd name="connsiteY3" fmla="*/ 954918 h 954918"/>
              <a:gd name="connsiteX4" fmla="*/ 12569 w 12242276"/>
              <a:gd name="connsiteY4" fmla="*/ 433080 h 954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2276" h="954918">
                <a:moveTo>
                  <a:pt x="12569" y="433080"/>
                </a:moveTo>
                <a:cubicBezTo>
                  <a:pt x="2863654" y="-745271"/>
                  <a:pt x="7911183" y="913846"/>
                  <a:pt x="12242276" y="376519"/>
                </a:cubicBezTo>
                <a:lnTo>
                  <a:pt x="12242276" y="728675"/>
                </a:lnTo>
                <a:cubicBezTo>
                  <a:pt x="8071439" y="1454540"/>
                  <a:pt x="2467727" y="-572224"/>
                  <a:pt x="12569" y="954918"/>
                </a:cubicBezTo>
                <a:cubicBezTo>
                  <a:pt x="-15712" y="809252"/>
                  <a:pt x="12569" y="588172"/>
                  <a:pt x="12569" y="433080"/>
                </a:cubicBez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54399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82FE85-B85B-4187-AEC3-3FA88EC17201}"/>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9D3916-0FB2-4FD0-9739-E904E043D12C}"/>
              </a:ext>
            </a:extLst>
          </p:cNvPr>
          <p:cNvSpPr>
            <a:spLocks noGrp="1"/>
          </p:cNvSpPr>
          <p:nvPr>
            <p:ph type="title" hasCustomPrompt="1"/>
          </p:nvPr>
        </p:nvSpPr>
        <p:spPr/>
        <p:txBody>
          <a:bodyPr/>
          <a:lstStyle/>
          <a:p>
            <a:r>
              <a:rPr lang="en-US" dirty="0"/>
              <a:t>CLICK TO EDIT MASTER TITLE STYLE</a:t>
            </a:r>
          </a:p>
        </p:txBody>
      </p:sp>
      <p:sp>
        <p:nvSpPr>
          <p:cNvPr id="4" name="Text Placeholder 3">
            <a:extLst>
              <a:ext uri="{FF2B5EF4-FFF2-40B4-BE49-F238E27FC236}">
                <a16:creationId xmlns:a16="http://schemas.microsoft.com/office/drawing/2014/main" id="{ACB62C42-A220-4621-BB33-71D8C857FA17}"/>
              </a:ext>
            </a:extLst>
          </p:cNvPr>
          <p:cNvSpPr>
            <a:spLocks noGrp="1"/>
          </p:cNvSpPr>
          <p:nvPr>
            <p:ph type="body" sz="quarter" idx="10"/>
          </p:nvPr>
        </p:nvSpPr>
        <p:spPr>
          <a:xfrm>
            <a:off x="4629150" y="1895475"/>
            <a:ext cx="7059613" cy="4137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6" name="Group 5">
            <a:extLst>
              <a:ext uri="{FF2B5EF4-FFF2-40B4-BE49-F238E27FC236}">
                <a16:creationId xmlns:a16="http://schemas.microsoft.com/office/drawing/2014/main" id="{29BB8736-0CF7-442E-A35B-E31FB2059CA1}"/>
              </a:ext>
            </a:extLst>
          </p:cNvPr>
          <p:cNvGrpSpPr/>
          <p:nvPr userDrawn="1"/>
        </p:nvGrpSpPr>
        <p:grpSpPr>
          <a:xfrm>
            <a:off x="-1" y="4307902"/>
            <a:ext cx="5797486" cy="2550098"/>
            <a:chOff x="-1" y="4307902"/>
            <a:chExt cx="5797486" cy="2550098"/>
          </a:xfrm>
        </p:grpSpPr>
        <p:sp>
          <p:nvSpPr>
            <p:cNvPr id="3" name="Right Triangle 2">
              <a:extLst>
                <a:ext uri="{FF2B5EF4-FFF2-40B4-BE49-F238E27FC236}">
                  <a16:creationId xmlns:a16="http://schemas.microsoft.com/office/drawing/2014/main" id="{32CA0139-9A12-404D-A6B0-F4825F95C7A7}"/>
                </a:ext>
              </a:extLst>
            </p:cNvPr>
            <p:cNvSpPr/>
            <p:nvPr userDrawn="1"/>
          </p:nvSpPr>
          <p:spPr>
            <a:xfrm>
              <a:off x="0" y="4307902"/>
              <a:ext cx="5797485" cy="2550098"/>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Lst>
              <a:ahLst/>
              <a:cxnLst>
                <a:cxn ang="0">
                  <a:pos x="connsiteX0" y="connsiteY0"/>
                </a:cxn>
                <a:cxn ang="0">
                  <a:pos x="connsiteX1" y="connsiteY1"/>
                </a:cxn>
                <a:cxn ang="0">
                  <a:pos x="connsiteX2" y="connsiteY2"/>
                </a:cxn>
                <a:cxn ang="0">
                  <a:pos x="connsiteX3" y="connsiteY3"/>
                </a:cxn>
              </a:cxnLst>
              <a:rect l="l" t="t" r="r" b="b"/>
              <a:pathLst>
                <a:path w="5797485" h="2550098">
                  <a:moveTo>
                    <a:pt x="0" y="2550098"/>
                  </a:moveTo>
                  <a:lnTo>
                    <a:pt x="0" y="9574"/>
                  </a:lnTo>
                  <a:cubicBezTo>
                    <a:pt x="2488677" y="-161679"/>
                    <a:pt x="3271101" y="2014341"/>
                    <a:pt x="5797485" y="2550098"/>
                  </a:cubicBezTo>
                  <a:lnTo>
                    <a:pt x="0" y="2550098"/>
                  </a:lnTo>
                  <a:close/>
                </a:path>
              </a:pathLst>
            </a:cu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2">
              <a:extLst>
                <a:ext uri="{FF2B5EF4-FFF2-40B4-BE49-F238E27FC236}">
                  <a16:creationId xmlns:a16="http://schemas.microsoft.com/office/drawing/2014/main" id="{C6A00857-E36B-4306-97FF-89221BC7D61F}"/>
                </a:ext>
              </a:extLst>
            </p:cNvPr>
            <p:cNvSpPr/>
            <p:nvPr userDrawn="1"/>
          </p:nvSpPr>
          <p:spPr>
            <a:xfrm>
              <a:off x="0" y="4823603"/>
              <a:ext cx="5797485" cy="2034397"/>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 name="connsiteX0" fmla="*/ 0 w 5797485"/>
                <a:gd name="connsiteY0" fmla="*/ 1996957 h 1996957"/>
                <a:gd name="connsiteX1" fmla="*/ 18854 w 5797485"/>
                <a:gd name="connsiteY1" fmla="*/ 12615 h 1996957"/>
                <a:gd name="connsiteX2" fmla="*/ 5797485 w 5797485"/>
                <a:gd name="connsiteY2" fmla="*/ 1996957 h 1996957"/>
                <a:gd name="connsiteX3" fmla="*/ 0 w 5797485"/>
                <a:gd name="connsiteY3" fmla="*/ 1996957 h 1996957"/>
                <a:gd name="connsiteX0" fmla="*/ 0 w 5797485"/>
                <a:gd name="connsiteY0" fmla="*/ 2034397 h 2034397"/>
                <a:gd name="connsiteX1" fmla="*/ 0 w 5797485"/>
                <a:gd name="connsiteY1" fmla="*/ 12348 h 2034397"/>
                <a:gd name="connsiteX2" fmla="*/ 5797485 w 5797485"/>
                <a:gd name="connsiteY2" fmla="*/ 2034397 h 2034397"/>
                <a:gd name="connsiteX3" fmla="*/ 0 w 5797485"/>
                <a:gd name="connsiteY3" fmla="*/ 2034397 h 2034397"/>
              </a:gdLst>
              <a:ahLst/>
              <a:cxnLst>
                <a:cxn ang="0">
                  <a:pos x="connsiteX0" y="connsiteY0"/>
                </a:cxn>
                <a:cxn ang="0">
                  <a:pos x="connsiteX1" y="connsiteY1"/>
                </a:cxn>
                <a:cxn ang="0">
                  <a:pos x="connsiteX2" y="connsiteY2"/>
                </a:cxn>
                <a:cxn ang="0">
                  <a:pos x="connsiteX3" y="connsiteY3"/>
                </a:cxn>
              </a:cxnLst>
              <a:rect l="l" t="t" r="r" b="b"/>
              <a:pathLst>
                <a:path w="5797485" h="2034397">
                  <a:moveTo>
                    <a:pt x="0" y="2034397"/>
                  </a:moveTo>
                  <a:lnTo>
                    <a:pt x="0" y="12348"/>
                  </a:lnTo>
                  <a:cubicBezTo>
                    <a:pt x="2488677" y="-158905"/>
                    <a:pt x="3271101" y="1498640"/>
                    <a:pt x="5797485" y="2034397"/>
                  </a:cubicBezTo>
                  <a:lnTo>
                    <a:pt x="0" y="2034397"/>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2">
              <a:extLst>
                <a:ext uri="{FF2B5EF4-FFF2-40B4-BE49-F238E27FC236}">
                  <a16:creationId xmlns:a16="http://schemas.microsoft.com/office/drawing/2014/main" id="{020E4985-6DDD-436F-8863-025FDF7AAEF3}"/>
                </a:ext>
              </a:extLst>
            </p:cNvPr>
            <p:cNvSpPr/>
            <p:nvPr userDrawn="1"/>
          </p:nvSpPr>
          <p:spPr>
            <a:xfrm>
              <a:off x="-1" y="5337062"/>
              <a:ext cx="5797485" cy="1520938"/>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 name="connsiteX0" fmla="*/ 0 w 5797485"/>
                <a:gd name="connsiteY0" fmla="*/ 1996957 h 1996957"/>
                <a:gd name="connsiteX1" fmla="*/ 18854 w 5797485"/>
                <a:gd name="connsiteY1" fmla="*/ 12615 h 1996957"/>
                <a:gd name="connsiteX2" fmla="*/ 5797485 w 5797485"/>
                <a:gd name="connsiteY2" fmla="*/ 1996957 h 1996957"/>
                <a:gd name="connsiteX3" fmla="*/ 0 w 5797485"/>
                <a:gd name="connsiteY3" fmla="*/ 1996957 h 1996957"/>
                <a:gd name="connsiteX0" fmla="*/ 0 w 5797485"/>
                <a:gd name="connsiteY0" fmla="*/ 2034397 h 2034397"/>
                <a:gd name="connsiteX1" fmla="*/ 0 w 5797485"/>
                <a:gd name="connsiteY1" fmla="*/ 12348 h 2034397"/>
                <a:gd name="connsiteX2" fmla="*/ 5797485 w 5797485"/>
                <a:gd name="connsiteY2" fmla="*/ 2034397 h 2034397"/>
                <a:gd name="connsiteX3" fmla="*/ 0 w 5797485"/>
                <a:gd name="connsiteY3" fmla="*/ 2034397 h 2034397"/>
                <a:gd name="connsiteX0" fmla="*/ 0 w 5797485"/>
                <a:gd name="connsiteY0" fmla="*/ 1520938 h 1520938"/>
                <a:gd name="connsiteX1" fmla="*/ 0 w 5797485"/>
                <a:gd name="connsiteY1" fmla="*/ 17363 h 1520938"/>
                <a:gd name="connsiteX2" fmla="*/ 5797485 w 5797485"/>
                <a:gd name="connsiteY2" fmla="*/ 1520938 h 1520938"/>
                <a:gd name="connsiteX3" fmla="*/ 0 w 5797485"/>
                <a:gd name="connsiteY3" fmla="*/ 1520938 h 1520938"/>
              </a:gdLst>
              <a:ahLst/>
              <a:cxnLst>
                <a:cxn ang="0">
                  <a:pos x="connsiteX0" y="connsiteY0"/>
                </a:cxn>
                <a:cxn ang="0">
                  <a:pos x="connsiteX1" y="connsiteY1"/>
                </a:cxn>
                <a:cxn ang="0">
                  <a:pos x="connsiteX2" y="connsiteY2"/>
                </a:cxn>
                <a:cxn ang="0">
                  <a:pos x="connsiteX3" y="connsiteY3"/>
                </a:cxn>
              </a:cxnLst>
              <a:rect l="l" t="t" r="r" b="b"/>
              <a:pathLst>
                <a:path w="5797485" h="1520938">
                  <a:moveTo>
                    <a:pt x="0" y="1520938"/>
                  </a:moveTo>
                  <a:lnTo>
                    <a:pt x="0" y="17363"/>
                  </a:lnTo>
                  <a:cubicBezTo>
                    <a:pt x="2488677" y="-153890"/>
                    <a:pt x="3271101" y="985181"/>
                    <a:pt x="5797485" y="1520938"/>
                  </a:cubicBezTo>
                  <a:lnTo>
                    <a:pt x="0" y="1520938"/>
                  </a:ln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134232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82FE85-B85B-4187-AEC3-3FA88EC17201}"/>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9D3916-0FB2-4FD0-9739-E904E043D12C}"/>
              </a:ext>
            </a:extLst>
          </p:cNvPr>
          <p:cNvSpPr>
            <a:spLocks noGrp="1"/>
          </p:cNvSpPr>
          <p:nvPr>
            <p:ph type="title" hasCustomPrompt="1"/>
          </p:nvPr>
        </p:nvSpPr>
        <p:spPr>
          <a:xfrm>
            <a:off x="838200" y="365125"/>
            <a:ext cx="4658833" cy="2399340"/>
          </a:xfrm>
        </p:spPr>
        <p:txBody>
          <a:bodyPr/>
          <a:lstStyle/>
          <a:p>
            <a:r>
              <a:rPr lang="en-US" dirty="0"/>
              <a:t>CLICK TO EDIT MASTER TITLE STYLE</a:t>
            </a:r>
          </a:p>
        </p:txBody>
      </p:sp>
      <p:sp>
        <p:nvSpPr>
          <p:cNvPr id="3" name="Oval 2">
            <a:extLst>
              <a:ext uri="{FF2B5EF4-FFF2-40B4-BE49-F238E27FC236}">
                <a16:creationId xmlns:a16="http://schemas.microsoft.com/office/drawing/2014/main" id="{3D979C63-B11E-43FA-B051-0B8DEF791FFD}"/>
              </a:ext>
            </a:extLst>
          </p:cNvPr>
          <p:cNvSpPr/>
          <p:nvPr userDrawn="1"/>
        </p:nvSpPr>
        <p:spPr>
          <a:xfrm>
            <a:off x="5635256" y="246809"/>
            <a:ext cx="6240966" cy="6492875"/>
          </a:xfrm>
          <a:prstGeom prst="ellipse">
            <a:avLst/>
          </a:prstGeom>
          <a:solidFill>
            <a:schemeClr val="bg2">
              <a:alpha val="75000"/>
            </a:schemeClr>
          </a:solidFill>
          <a:ln>
            <a:solidFill>
              <a:schemeClr val="bg2">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B6051B1E-0216-469F-B047-38227EBD2738}"/>
              </a:ext>
            </a:extLst>
          </p:cNvPr>
          <p:cNvSpPr>
            <a:spLocks noGrp="1"/>
          </p:cNvSpPr>
          <p:nvPr>
            <p:ph type="body" sz="quarter" idx="10"/>
          </p:nvPr>
        </p:nvSpPr>
        <p:spPr>
          <a:xfrm>
            <a:off x="6518275" y="1319213"/>
            <a:ext cx="4433888"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86F7AE20-5407-4E23-988B-4ECE6CF7AFFB}"/>
              </a:ext>
            </a:extLst>
          </p:cNvPr>
          <p:cNvGrpSpPr/>
          <p:nvPr userDrawn="1"/>
        </p:nvGrpSpPr>
        <p:grpSpPr>
          <a:xfrm>
            <a:off x="-1" y="4307902"/>
            <a:ext cx="5797486" cy="2550098"/>
            <a:chOff x="-1" y="4307902"/>
            <a:chExt cx="5797486" cy="2550098"/>
          </a:xfrm>
        </p:grpSpPr>
        <p:sp>
          <p:nvSpPr>
            <p:cNvPr id="12" name="Right Triangle 2">
              <a:extLst>
                <a:ext uri="{FF2B5EF4-FFF2-40B4-BE49-F238E27FC236}">
                  <a16:creationId xmlns:a16="http://schemas.microsoft.com/office/drawing/2014/main" id="{F3D48ACD-C961-44A3-9583-0A2795B5B929}"/>
                </a:ext>
              </a:extLst>
            </p:cNvPr>
            <p:cNvSpPr/>
            <p:nvPr userDrawn="1"/>
          </p:nvSpPr>
          <p:spPr>
            <a:xfrm>
              <a:off x="0" y="4307902"/>
              <a:ext cx="5797485" cy="2550098"/>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Lst>
              <a:ahLst/>
              <a:cxnLst>
                <a:cxn ang="0">
                  <a:pos x="connsiteX0" y="connsiteY0"/>
                </a:cxn>
                <a:cxn ang="0">
                  <a:pos x="connsiteX1" y="connsiteY1"/>
                </a:cxn>
                <a:cxn ang="0">
                  <a:pos x="connsiteX2" y="connsiteY2"/>
                </a:cxn>
                <a:cxn ang="0">
                  <a:pos x="connsiteX3" y="connsiteY3"/>
                </a:cxn>
              </a:cxnLst>
              <a:rect l="l" t="t" r="r" b="b"/>
              <a:pathLst>
                <a:path w="5797485" h="2550098">
                  <a:moveTo>
                    <a:pt x="0" y="2550098"/>
                  </a:moveTo>
                  <a:lnTo>
                    <a:pt x="0" y="9574"/>
                  </a:lnTo>
                  <a:cubicBezTo>
                    <a:pt x="2488677" y="-161679"/>
                    <a:pt x="3271101" y="2014341"/>
                    <a:pt x="5797485" y="2550098"/>
                  </a:cubicBezTo>
                  <a:lnTo>
                    <a:pt x="0" y="2550098"/>
                  </a:lnTo>
                  <a:close/>
                </a:path>
              </a:pathLst>
            </a:cu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2">
              <a:extLst>
                <a:ext uri="{FF2B5EF4-FFF2-40B4-BE49-F238E27FC236}">
                  <a16:creationId xmlns:a16="http://schemas.microsoft.com/office/drawing/2014/main" id="{E0AFD8F7-3854-486C-8001-C595E6F65015}"/>
                </a:ext>
              </a:extLst>
            </p:cNvPr>
            <p:cNvSpPr/>
            <p:nvPr userDrawn="1"/>
          </p:nvSpPr>
          <p:spPr>
            <a:xfrm>
              <a:off x="0" y="4823603"/>
              <a:ext cx="5797485" cy="2034397"/>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 name="connsiteX0" fmla="*/ 0 w 5797485"/>
                <a:gd name="connsiteY0" fmla="*/ 1996957 h 1996957"/>
                <a:gd name="connsiteX1" fmla="*/ 18854 w 5797485"/>
                <a:gd name="connsiteY1" fmla="*/ 12615 h 1996957"/>
                <a:gd name="connsiteX2" fmla="*/ 5797485 w 5797485"/>
                <a:gd name="connsiteY2" fmla="*/ 1996957 h 1996957"/>
                <a:gd name="connsiteX3" fmla="*/ 0 w 5797485"/>
                <a:gd name="connsiteY3" fmla="*/ 1996957 h 1996957"/>
                <a:gd name="connsiteX0" fmla="*/ 0 w 5797485"/>
                <a:gd name="connsiteY0" fmla="*/ 2034397 h 2034397"/>
                <a:gd name="connsiteX1" fmla="*/ 0 w 5797485"/>
                <a:gd name="connsiteY1" fmla="*/ 12348 h 2034397"/>
                <a:gd name="connsiteX2" fmla="*/ 5797485 w 5797485"/>
                <a:gd name="connsiteY2" fmla="*/ 2034397 h 2034397"/>
                <a:gd name="connsiteX3" fmla="*/ 0 w 5797485"/>
                <a:gd name="connsiteY3" fmla="*/ 2034397 h 2034397"/>
              </a:gdLst>
              <a:ahLst/>
              <a:cxnLst>
                <a:cxn ang="0">
                  <a:pos x="connsiteX0" y="connsiteY0"/>
                </a:cxn>
                <a:cxn ang="0">
                  <a:pos x="connsiteX1" y="connsiteY1"/>
                </a:cxn>
                <a:cxn ang="0">
                  <a:pos x="connsiteX2" y="connsiteY2"/>
                </a:cxn>
                <a:cxn ang="0">
                  <a:pos x="connsiteX3" y="connsiteY3"/>
                </a:cxn>
              </a:cxnLst>
              <a:rect l="l" t="t" r="r" b="b"/>
              <a:pathLst>
                <a:path w="5797485" h="2034397">
                  <a:moveTo>
                    <a:pt x="0" y="2034397"/>
                  </a:moveTo>
                  <a:lnTo>
                    <a:pt x="0" y="12348"/>
                  </a:lnTo>
                  <a:cubicBezTo>
                    <a:pt x="2488677" y="-158905"/>
                    <a:pt x="3271101" y="1498640"/>
                    <a:pt x="5797485" y="2034397"/>
                  </a:cubicBezTo>
                  <a:lnTo>
                    <a:pt x="0" y="2034397"/>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2">
              <a:extLst>
                <a:ext uri="{FF2B5EF4-FFF2-40B4-BE49-F238E27FC236}">
                  <a16:creationId xmlns:a16="http://schemas.microsoft.com/office/drawing/2014/main" id="{AB061595-F6A5-4565-9115-ECE2660B5BC7}"/>
                </a:ext>
              </a:extLst>
            </p:cNvPr>
            <p:cNvSpPr/>
            <p:nvPr userDrawn="1"/>
          </p:nvSpPr>
          <p:spPr>
            <a:xfrm>
              <a:off x="-1" y="5337062"/>
              <a:ext cx="5797485" cy="1520938"/>
            </a:xfrm>
            <a:custGeom>
              <a:avLst/>
              <a:gdLst>
                <a:gd name="connsiteX0" fmla="*/ 0 w 5797485"/>
                <a:gd name="connsiteY0" fmla="*/ 2540524 h 2540524"/>
                <a:gd name="connsiteX1" fmla="*/ 0 w 5797485"/>
                <a:gd name="connsiteY1" fmla="*/ 0 h 2540524"/>
                <a:gd name="connsiteX2" fmla="*/ 5797485 w 5797485"/>
                <a:gd name="connsiteY2" fmla="*/ 2540524 h 2540524"/>
                <a:gd name="connsiteX3" fmla="*/ 0 w 5797485"/>
                <a:gd name="connsiteY3" fmla="*/ 2540524 h 2540524"/>
                <a:gd name="connsiteX0" fmla="*/ 0 w 5797485"/>
                <a:gd name="connsiteY0" fmla="*/ 2551564 h 2551564"/>
                <a:gd name="connsiteX1" fmla="*/ 0 w 5797485"/>
                <a:gd name="connsiteY1" fmla="*/ 11040 h 2551564"/>
                <a:gd name="connsiteX2" fmla="*/ 5797485 w 5797485"/>
                <a:gd name="connsiteY2" fmla="*/ 2551564 h 2551564"/>
                <a:gd name="connsiteX3" fmla="*/ 0 w 5797485"/>
                <a:gd name="connsiteY3" fmla="*/ 2551564 h 2551564"/>
                <a:gd name="connsiteX0" fmla="*/ 0 w 5797485"/>
                <a:gd name="connsiteY0" fmla="*/ 2550098 h 2550098"/>
                <a:gd name="connsiteX1" fmla="*/ 0 w 5797485"/>
                <a:gd name="connsiteY1" fmla="*/ 9574 h 2550098"/>
                <a:gd name="connsiteX2" fmla="*/ 5797485 w 5797485"/>
                <a:gd name="connsiteY2" fmla="*/ 2550098 h 2550098"/>
                <a:gd name="connsiteX3" fmla="*/ 0 w 5797485"/>
                <a:gd name="connsiteY3" fmla="*/ 2550098 h 2550098"/>
                <a:gd name="connsiteX0" fmla="*/ 0 w 5797485"/>
                <a:gd name="connsiteY0" fmla="*/ 1996957 h 1996957"/>
                <a:gd name="connsiteX1" fmla="*/ 18854 w 5797485"/>
                <a:gd name="connsiteY1" fmla="*/ 12615 h 1996957"/>
                <a:gd name="connsiteX2" fmla="*/ 5797485 w 5797485"/>
                <a:gd name="connsiteY2" fmla="*/ 1996957 h 1996957"/>
                <a:gd name="connsiteX3" fmla="*/ 0 w 5797485"/>
                <a:gd name="connsiteY3" fmla="*/ 1996957 h 1996957"/>
                <a:gd name="connsiteX0" fmla="*/ 0 w 5797485"/>
                <a:gd name="connsiteY0" fmla="*/ 2034397 h 2034397"/>
                <a:gd name="connsiteX1" fmla="*/ 0 w 5797485"/>
                <a:gd name="connsiteY1" fmla="*/ 12348 h 2034397"/>
                <a:gd name="connsiteX2" fmla="*/ 5797485 w 5797485"/>
                <a:gd name="connsiteY2" fmla="*/ 2034397 h 2034397"/>
                <a:gd name="connsiteX3" fmla="*/ 0 w 5797485"/>
                <a:gd name="connsiteY3" fmla="*/ 2034397 h 2034397"/>
                <a:gd name="connsiteX0" fmla="*/ 0 w 5797485"/>
                <a:gd name="connsiteY0" fmla="*/ 1520938 h 1520938"/>
                <a:gd name="connsiteX1" fmla="*/ 0 w 5797485"/>
                <a:gd name="connsiteY1" fmla="*/ 17363 h 1520938"/>
                <a:gd name="connsiteX2" fmla="*/ 5797485 w 5797485"/>
                <a:gd name="connsiteY2" fmla="*/ 1520938 h 1520938"/>
                <a:gd name="connsiteX3" fmla="*/ 0 w 5797485"/>
                <a:gd name="connsiteY3" fmla="*/ 1520938 h 1520938"/>
              </a:gdLst>
              <a:ahLst/>
              <a:cxnLst>
                <a:cxn ang="0">
                  <a:pos x="connsiteX0" y="connsiteY0"/>
                </a:cxn>
                <a:cxn ang="0">
                  <a:pos x="connsiteX1" y="connsiteY1"/>
                </a:cxn>
                <a:cxn ang="0">
                  <a:pos x="connsiteX2" y="connsiteY2"/>
                </a:cxn>
                <a:cxn ang="0">
                  <a:pos x="connsiteX3" y="connsiteY3"/>
                </a:cxn>
              </a:cxnLst>
              <a:rect l="l" t="t" r="r" b="b"/>
              <a:pathLst>
                <a:path w="5797485" h="1520938">
                  <a:moveTo>
                    <a:pt x="0" y="1520938"/>
                  </a:moveTo>
                  <a:lnTo>
                    <a:pt x="0" y="17363"/>
                  </a:lnTo>
                  <a:cubicBezTo>
                    <a:pt x="2488677" y="-153890"/>
                    <a:pt x="3271101" y="985181"/>
                    <a:pt x="5797485" y="1520938"/>
                  </a:cubicBezTo>
                  <a:lnTo>
                    <a:pt x="0" y="1520938"/>
                  </a:ln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122086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24B22-5D8D-4B2D-8B07-BE7679ABE1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B924F5-0A63-47DE-8BE5-5BFF7D6718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5218F7-24F9-4EFE-B6CC-F8A027BB51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500712-134D-4474-88FD-1B5543C81056}"/>
              </a:ext>
            </a:extLst>
          </p:cNvPr>
          <p:cNvSpPr>
            <a:spLocks noGrp="1"/>
          </p:cNvSpPr>
          <p:nvPr>
            <p:ph type="dt" sz="half" idx="10"/>
          </p:nvPr>
        </p:nvSpPr>
        <p:spPr>
          <a:xfrm>
            <a:off x="838200" y="6356350"/>
            <a:ext cx="2743200" cy="365125"/>
          </a:xfrm>
          <a:prstGeom prst="rect">
            <a:avLst/>
          </a:prstGeom>
        </p:spPr>
        <p:txBody>
          <a:bodyPr/>
          <a:lstStyle/>
          <a:p>
            <a:fld id="{45A86845-848E-42E9-8778-BE6E80805886}" type="datetimeFigureOut">
              <a:rPr lang="en-US" smtClean="0"/>
              <a:t>9/25/2024</a:t>
            </a:fld>
            <a:endParaRPr lang="en-US"/>
          </a:p>
        </p:txBody>
      </p:sp>
      <p:sp>
        <p:nvSpPr>
          <p:cNvPr id="6" name="Footer Placeholder 5">
            <a:extLst>
              <a:ext uri="{FF2B5EF4-FFF2-40B4-BE49-F238E27FC236}">
                <a16:creationId xmlns:a16="http://schemas.microsoft.com/office/drawing/2014/main" id="{71E82A2D-AB8B-4E59-B7E4-81B7349E30F0}"/>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F016D4EB-6B99-413B-883A-7F4ACEB0F39C}"/>
              </a:ext>
            </a:extLst>
          </p:cNvPr>
          <p:cNvSpPr>
            <a:spLocks noGrp="1"/>
          </p:cNvSpPr>
          <p:nvPr>
            <p:ph type="sldNum" sz="quarter" idx="12"/>
          </p:nvPr>
        </p:nvSpPr>
        <p:spPr>
          <a:xfrm>
            <a:off x="8610600" y="6356350"/>
            <a:ext cx="2743200" cy="365125"/>
          </a:xfrm>
          <a:prstGeom prst="rect">
            <a:avLst/>
          </a:prstGeom>
        </p:spPr>
        <p:txBody>
          <a:bodyPr/>
          <a:lstStyle/>
          <a:p>
            <a:fld id="{7E89F69F-D52C-403B-99B2-6981C46910CE}" type="slidenum">
              <a:rPr lang="en-US" smtClean="0"/>
              <a:t>‹#›</a:t>
            </a:fld>
            <a:endParaRPr lang="en-US"/>
          </a:p>
        </p:txBody>
      </p:sp>
    </p:spTree>
    <p:extLst>
      <p:ext uri="{BB962C8B-B14F-4D97-AF65-F5344CB8AC3E}">
        <p14:creationId xmlns:p14="http://schemas.microsoft.com/office/powerpoint/2010/main" val="2572680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763A-C8FF-4ECD-94E9-DD41D546B6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C13D08-FC7F-418F-92A6-24C0DBC36C2D}"/>
              </a:ext>
            </a:extLst>
          </p:cNvPr>
          <p:cNvSpPr>
            <a:spLocks noGrp="1"/>
          </p:cNvSpPr>
          <p:nvPr>
            <p:ph type="body" idx="1"/>
          </p:nvPr>
        </p:nvSpPr>
        <p:spPr>
          <a:xfrm>
            <a:off x="839788" y="1681163"/>
            <a:ext cx="5157787" cy="823912"/>
          </a:xfrm>
        </p:spPr>
        <p:txBody>
          <a:bodyPr anchor="b">
            <a:noAutofit/>
          </a:bodyPr>
          <a:lstStyle>
            <a:lvl1pPr marL="0" indent="0">
              <a:buNone/>
              <a:defRPr sz="2600" b="1">
                <a:solidFill>
                  <a:srgbClr val="B032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2DBE6CE-CF11-4109-9D6A-C8B4FC6B53C7}"/>
              </a:ext>
            </a:extLst>
          </p:cNvPr>
          <p:cNvSpPr>
            <a:spLocks noGrp="1"/>
          </p:cNvSpPr>
          <p:nvPr>
            <p:ph sz="half" idx="2"/>
          </p:nvPr>
        </p:nvSpPr>
        <p:spPr>
          <a:xfrm>
            <a:off x="839788" y="2505075"/>
            <a:ext cx="5157787" cy="3684588"/>
          </a:xfrm>
        </p:spPr>
        <p:txBody>
          <a:bodyPr/>
          <a:lstStyle>
            <a:lvl1pPr>
              <a:defRPr sz="2400"/>
            </a:lvl1pPr>
            <a:lvl2pPr>
              <a:defRPr sz="21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42A9C2-7A4B-4A76-A9B8-E717934B6C01}"/>
              </a:ext>
            </a:extLst>
          </p:cNvPr>
          <p:cNvSpPr>
            <a:spLocks noGrp="1"/>
          </p:cNvSpPr>
          <p:nvPr>
            <p:ph type="body" sz="quarter" idx="3"/>
          </p:nvPr>
        </p:nvSpPr>
        <p:spPr>
          <a:xfrm>
            <a:off x="6172200" y="1681163"/>
            <a:ext cx="5183188" cy="823912"/>
          </a:xfrm>
        </p:spPr>
        <p:txBody>
          <a:bodyPr anchor="b">
            <a:normAutofit/>
          </a:bodyPr>
          <a:lstStyle>
            <a:lvl1pPr marL="0" indent="0">
              <a:buNone/>
              <a:defRPr sz="2600" b="1">
                <a:solidFill>
                  <a:srgbClr val="B032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EC1391A-BF92-4813-82A4-85356CA2044D}"/>
              </a:ext>
            </a:extLst>
          </p:cNvPr>
          <p:cNvSpPr>
            <a:spLocks noGrp="1"/>
          </p:cNvSpPr>
          <p:nvPr>
            <p:ph sz="quarter" idx="4"/>
          </p:nvPr>
        </p:nvSpPr>
        <p:spPr>
          <a:xfrm>
            <a:off x="6172200" y="2505075"/>
            <a:ext cx="5183188" cy="3684588"/>
          </a:xfrm>
        </p:spPr>
        <p:txBody>
          <a:bodyPr/>
          <a:lstStyle>
            <a:lvl1pPr>
              <a:defRPr sz="2400"/>
            </a:lvl1pPr>
            <a:lvl2pPr>
              <a:defRPr sz="21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56514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D9F54-B80A-4EE4-B2B9-66BD23636C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2B003D-7B74-4168-B382-283A108B93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3E6567-8A66-408E-A655-C87913A331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1993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F5F4A50-25CA-47E8-BCBA-7939D9EB03E6}"/>
              </a:ext>
            </a:extLst>
          </p:cNvPr>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B4CE6AC-7F05-4A73-95E5-21940CA2AC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65133" y="0"/>
            <a:ext cx="2426867" cy="1478872"/>
          </a:xfrm>
          <a:prstGeom prst="rect">
            <a:avLst/>
          </a:prstGeom>
        </p:spPr>
      </p:pic>
      <p:sp>
        <p:nvSpPr>
          <p:cNvPr id="2" name="Title 1">
            <a:extLst>
              <a:ext uri="{FF2B5EF4-FFF2-40B4-BE49-F238E27FC236}">
                <a16:creationId xmlns:a16="http://schemas.microsoft.com/office/drawing/2014/main" id="{97573006-8BE2-4F20-867F-D11FAA79561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99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A942BB-5FAB-4E12-827C-FC5264B422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B0B139B-4C18-43A7-96EF-2D3FE1D50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2" name="Group 11">
            <a:extLst>
              <a:ext uri="{FF2B5EF4-FFF2-40B4-BE49-F238E27FC236}">
                <a16:creationId xmlns:a16="http://schemas.microsoft.com/office/drawing/2014/main" id="{D987CF8F-7431-4EC3-B856-577CFED9BD3C}"/>
              </a:ext>
            </a:extLst>
          </p:cNvPr>
          <p:cNvGrpSpPr/>
          <p:nvPr userDrawn="1"/>
        </p:nvGrpSpPr>
        <p:grpSpPr>
          <a:xfrm>
            <a:off x="-9428" y="6438507"/>
            <a:ext cx="12212422" cy="444629"/>
            <a:chOff x="-9428" y="6438507"/>
            <a:chExt cx="12212422" cy="444629"/>
          </a:xfrm>
        </p:grpSpPr>
        <p:sp>
          <p:nvSpPr>
            <p:cNvPr id="11" name="Rectangle 10">
              <a:extLst>
                <a:ext uri="{FF2B5EF4-FFF2-40B4-BE49-F238E27FC236}">
                  <a16:creationId xmlns:a16="http://schemas.microsoft.com/office/drawing/2014/main" id="{C8869B10-B184-4FBD-B94D-777FE0A24777}"/>
                </a:ext>
              </a:extLst>
            </p:cNvPr>
            <p:cNvSpPr/>
            <p:nvPr userDrawn="1"/>
          </p:nvSpPr>
          <p:spPr>
            <a:xfrm>
              <a:off x="-9427" y="6438507"/>
              <a:ext cx="838200" cy="419493"/>
            </a:xfrm>
            <a:custGeom>
              <a:avLst/>
              <a:gdLst>
                <a:gd name="connsiteX0" fmla="*/ 0 w 838200"/>
                <a:gd name="connsiteY0" fmla="*/ 0 h 494907"/>
                <a:gd name="connsiteX1" fmla="*/ 838200 w 838200"/>
                <a:gd name="connsiteY1" fmla="*/ 0 h 494907"/>
                <a:gd name="connsiteX2" fmla="*/ 838200 w 838200"/>
                <a:gd name="connsiteY2" fmla="*/ 494907 h 494907"/>
                <a:gd name="connsiteX3" fmla="*/ 0 w 838200"/>
                <a:gd name="connsiteY3" fmla="*/ 494907 h 494907"/>
                <a:gd name="connsiteX4" fmla="*/ 0 w 838200"/>
                <a:gd name="connsiteY4" fmla="*/ 0 h 494907"/>
                <a:gd name="connsiteX0" fmla="*/ 0 w 838200"/>
                <a:gd name="connsiteY0" fmla="*/ 0 h 494907"/>
                <a:gd name="connsiteX1" fmla="*/ 574249 w 838200"/>
                <a:gd name="connsiteY1" fmla="*/ 263950 h 494907"/>
                <a:gd name="connsiteX2" fmla="*/ 838200 w 838200"/>
                <a:gd name="connsiteY2" fmla="*/ 494907 h 494907"/>
                <a:gd name="connsiteX3" fmla="*/ 0 w 838200"/>
                <a:gd name="connsiteY3" fmla="*/ 494907 h 494907"/>
                <a:gd name="connsiteX4" fmla="*/ 0 w 838200"/>
                <a:gd name="connsiteY4" fmla="*/ 0 h 494907"/>
                <a:gd name="connsiteX0" fmla="*/ 0 w 838200"/>
                <a:gd name="connsiteY0" fmla="*/ 0 h 494907"/>
                <a:gd name="connsiteX1" fmla="*/ 574249 w 838200"/>
                <a:gd name="connsiteY1" fmla="*/ 263950 h 494907"/>
                <a:gd name="connsiteX2" fmla="*/ 838200 w 838200"/>
                <a:gd name="connsiteY2" fmla="*/ 494907 h 494907"/>
                <a:gd name="connsiteX3" fmla="*/ 0 w 838200"/>
                <a:gd name="connsiteY3" fmla="*/ 494907 h 494907"/>
                <a:gd name="connsiteX4" fmla="*/ 0 w 838200"/>
                <a:gd name="connsiteY4" fmla="*/ 0 h 494907"/>
                <a:gd name="connsiteX0" fmla="*/ 18853 w 838200"/>
                <a:gd name="connsiteY0" fmla="*/ 0 h 400639"/>
                <a:gd name="connsiteX1" fmla="*/ 574249 w 838200"/>
                <a:gd name="connsiteY1" fmla="*/ 169682 h 400639"/>
                <a:gd name="connsiteX2" fmla="*/ 838200 w 838200"/>
                <a:gd name="connsiteY2" fmla="*/ 400639 h 400639"/>
                <a:gd name="connsiteX3" fmla="*/ 0 w 838200"/>
                <a:gd name="connsiteY3" fmla="*/ 400639 h 400639"/>
                <a:gd name="connsiteX4" fmla="*/ 18853 w 838200"/>
                <a:gd name="connsiteY4" fmla="*/ 0 h 400639"/>
                <a:gd name="connsiteX0" fmla="*/ 65987 w 838200"/>
                <a:gd name="connsiteY0" fmla="*/ 0 h 419493"/>
                <a:gd name="connsiteX1" fmla="*/ 574249 w 838200"/>
                <a:gd name="connsiteY1" fmla="*/ 188536 h 419493"/>
                <a:gd name="connsiteX2" fmla="*/ 838200 w 838200"/>
                <a:gd name="connsiteY2" fmla="*/ 419493 h 419493"/>
                <a:gd name="connsiteX3" fmla="*/ 0 w 838200"/>
                <a:gd name="connsiteY3" fmla="*/ 419493 h 419493"/>
                <a:gd name="connsiteX4" fmla="*/ 65987 w 838200"/>
                <a:gd name="connsiteY4" fmla="*/ 0 h 419493"/>
                <a:gd name="connsiteX0" fmla="*/ 9426 w 838200"/>
                <a:gd name="connsiteY0" fmla="*/ 0 h 419493"/>
                <a:gd name="connsiteX1" fmla="*/ 574249 w 838200"/>
                <a:gd name="connsiteY1" fmla="*/ 188536 h 419493"/>
                <a:gd name="connsiteX2" fmla="*/ 838200 w 838200"/>
                <a:gd name="connsiteY2" fmla="*/ 419493 h 419493"/>
                <a:gd name="connsiteX3" fmla="*/ 0 w 838200"/>
                <a:gd name="connsiteY3" fmla="*/ 419493 h 419493"/>
                <a:gd name="connsiteX4" fmla="*/ 9426 w 838200"/>
                <a:gd name="connsiteY4" fmla="*/ 0 h 419493"/>
                <a:gd name="connsiteX0" fmla="*/ 9426 w 838200"/>
                <a:gd name="connsiteY0" fmla="*/ 0 h 419493"/>
                <a:gd name="connsiteX1" fmla="*/ 574249 w 838200"/>
                <a:gd name="connsiteY1" fmla="*/ 188536 h 419493"/>
                <a:gd name="connsiteX2" fmla="*/ 838200 w 838200"/>
                <a:gd name="connsiteY2" fmla="*/ 419493 h 419493"/>
                <a:gd name="connsiteX3" fmla="*/ 0 w 838200"/>
                <a:gd name="connsiteY3" fmla="*/ 419493 h 419493"/>
                <a:gd name="connsiteX4" fmla="*/ 9426 w 838200"/>
                <a:gd name="connsiteY4" fmla="*/ 0 h 419493"/>
                <a:gd name="connsiteX0" fmla="*/ 9426 w 838200"/>
                <a:gd name="connsiteY0" fmla="*/ 0 h 419493"/>
                <a:gd name="connsiteX1" fmla="*/ 574249 w 838200"/>
                <a:gd name="connsiteY1" fmla="*/ 188536 h 419493"/>
                <a:gd name="connsiteX2" fmla="*/ 838200 w 838200"/>
                <a:gd name="connsiteY2" fmla="*/ 419493 h 419493"/>
                <a:gd name="connsiteX3" fmla="*/ 0 w 838200"/>
                <a:gd name="connsiteY3" fmla="*/ 419493 h 419493"/>
                <a:gd name="connsiteX4" fmla="*/ 9426 w 838200"/>
                <a:gd name="connsiteY4" fmla="*/ 0 h 419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419493">
                  <a:moveTo>
                    <a:pt x="9426" y="0"/>
                  </a:moveTo>
                  <a:cubicBezTo>
                    <a:pt x="181989" y="153970"/>
                    <a:pt x="213151" y="100553"/>
                    <a:pt x="574249" y="188536"/>
                  </a:cubicBezTo>
                  <a:lnTo>
                    <a:pt x="838200" y="419493"/>
                  </a:lnTo>
                  <a:lnTo>
                    <a:pt x="0" y="419493"/>
                  </a:lnTo>
                  <a:lnTo>
                    <a:pt x="9426" y="0"/>
                  </a:lnTo>
                  <a:close/>
                </a:path>
              </a:pathLst>
            </a:cu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8">
              <a:extLst>
                <a:ext uri="{FF2B5EF4-FFF2-40B4-BE49-F238E27FC236}">
                  <a16:creationId xmlns:a16="http://schemas.microsoft.com/office/drawing/2014/main" id="{457E735A-92FD-47CF-85F3-69A606A26C8A}"/>
                </a:ext>
              </a:extLst>
            </p:cNvPr>
            <p:cNvSpPr/>
            <p:nvPr userDrawn="1"/>
          </p:nvSpPr>
          <p:spPr>
            <a:xfrm>
              <a:off x="1567" y="6494533"/>
              <a:ext cx="12201427" cy="388603"/>
            </a:xfrm>
            <a:custGeom>
              <a:avLst/>
              <a:gdLst>
                <a:gd name="connsiteX0" fmla="*/ 0 w 12192000"/>
                <a:gd name="connsiteY0" fmla="*/ 0 h 466627"/>
                <a:gd name="connsiteX1" fmla="*/ 12192000 w 12192000"/>
                <a:gd name="connsiteY1" fmla="*/ 0 h 466627"/>
                <a:gd name="connsiteX2" fmla="*/ 12192000 w 12192000"/>
                <a:gd name="connsiteY2" fmla="*/ 466627 h 466627"/>
                <a:gd name="connsiteX3" fmla="*/ 0 w 12192000"/>
                <a:gd name="connsiteY3" fmla="*/ 466627 h 466627"/>
                <a:gd name="connsiteX4" fmla="*/ 0 w 12192000"/>
                <a:gd name="connsiteY4" fmla="*/ 0 h 466627"/>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358218 h 358218"/>
                <a:gd name="connsiteX1" fmla="*/ 12192000 w 12201427"/>
                <a:gd name="connsiteY1" fmla="*/ 0 h 358218"/>
                <a:gd name="connsiteX2" fmla="*/ 12201427 w 12201427"/>
                <a:gd name="connsiteY2" fmla="*/ 353505 h 358218"/>
                <a:gd name="connsiteX3" fmla="*/ 9427 w 12201427"/>
                <a:gd name="connsiteY3" fmla="*/ 353505 h 358218"/>
                <a:gd name="connsiteX4" fmla="*/ 0 w 12201427"/>
                <a:gd name="connsiteY4" fmla="*/ 358218 h 358218"/>
                <a:gd name="connsiteX0" fmla="*/ 0 w 12201427"/>
                <a:gd name="connsiteY0" fmla="*/ 358218 h 358218"/>
                <a:gd name="connsiteX1" fmla="*/ 12192000 w 12201427"/>
                <a:gd name="connsiteY1" fmla="*/ 0 h 358218"/>
                <a:gd name="connsiteX2" fmla="*/ 12201427 w 12201427"/>
                <a:gd name="connsiteY2" fmla="*/ 353505 h 358218"/>
                <a:gd name="connsiteX3" fmla="*/ 9427 w 12201427"/>
                <a:gd name="connsiteY3" fmla="*/ 353505 h 358218"/>
                <a:gd name="connsiteX4" fmla="*/ 0 w 12201427"/>
                <a:gd name="connsiteY4" fmla="*/ 358218 h 358218"/>
                <a:gd name="connsiteX0" fmla="*/ 0 w 12201427"/>
                <a:gd name="connsiteY0" fmla="*/ 375128 h 375128"/>
                <a:gd name="connsiteX1" fmla="*/ 12192000 w 12201427"/>
                <a:gd name="connsiteY1" fmla="*/ 16910 h 375128"/>
                <a:gd name="connsiteX2" fmla="*/ 12201427 w 12201427"/>
                <a:gd name="connsiteY2" fmla="*/ 370415 h 375128"/>
                <a:gd name="connsiteX3" fmla="*/ 9427 w 12201427"/>
                <a:gd name="connsiteY3" fmla="*/ 370415 h 375128"/>
                <a:gd name="connsiteX4" fmla="*/ 0 w 12201427"/>
                <a:gd name="connsiteY4" fmla="*/ 375128 h 375128"/>
                <a:gd name="connsiteX0" fmla="*/ 0 w 12201427"/>
                <a:gd name="connsiteY0" fmla="*/ 358218 h 358218"/>
                <a:gd name="connsiteX1" fmla="*/ 12192000 w 12201427"/>
                <a:gd name="connsiteY1" fmla="*/ 0 h 358218"/>
                <a:gd name="connsiteX2" fmla="*/ 12201427 w 12201427"/>
                <a:gd name="connsiteY2" fmla="*/ 353505 h 358218"/>
                <a:gd name="connsiteX3" fmla="*/ 9427 w 12201427"/>
                <a:gd name="connsiteY3" fmla="*/ 353505 h 358218"/>
                <a:gd name="connsiteX4" fmla="*/ 0 w 12201427"/>
                <a:gd name="connsiteY4" fmla="*/ 358218 h 358218"/>
                <a:gd name="connsiteX0" fmla="*/ 0 w 12201427"/>
                <a:gd name="connsiteY0" fmla="*/ 334101 h 334101"/>
                <a:gd name="connsiteX1" fmla="*/ 12088305 w 12201427"/>
                <a:gd name="connsiteY1" fmla="*/ 79578 h 334101"/>
                <a:gd name="connsiteX2" fmla="*/ 12201427 w 12201427"/>
                <a:gd name="connsiteY2" fmla="*/ 329388 h 334101"/>
                <a:gd name="connsiteX3" fmla="*/ 9427 w 12201427"/>
                <a:gd name="connsiteY3" fmla="*/ 329388 h 334101"/>
                <a:gd name="connsiteX4" fmla="*/ 0 w 12201427"/>
                <a:gd name="connsiteY4" fmla="*/ 334101 h 334101"/>
                <a:gd name="connsiteX0" fmla="*/ 0 w 12201427"/>
                <a:gd name="connsiteY0" fmla="*/ 383731 h 383731"/>
                <a:gd name="connsiteX1" fmla="*/ 12088305 w 12201427"/>
                <a:gd name="connsiteY1" fmla="*/ 129208 h 383731"/>
                <a:gd name="connsiteX2" fmla="*/ 12201427 w 12201427"/>
                <a:gd name="connsiteY2" fmla="*/ 379018 h 383731"/>
                <a:gd name="connsiteX3" fmla="*/ 9427 w 12201427"/>
                <a:gd name="connsiteY3" fmla="*/ 379018 h 383731"/>
                <a:gd name="connsiteX4" fmla="*/ 0 w 12201427"/>
                <a:gd name="connsiteY4" fmla="*/ 383731 h 383731"/>
                <a:gd name="connsiteX0" fmla="*/ 0 w 12201427"/>
                <a:gd name="connsiteY0" fmla="*/ 388603 h 388603"/>
                <a:gd name="connsiteX1" fmla="*/ 12088305 w 12201427"/>
                <a:gd name="connsiteY1" fmla="*/ 115227 h 388603"/>
                <a:gd name="connsiteX2" fmla="*/ 12201427 w 12201427"/>
                <a:gd name="connsiteY2" fmla="*/ 365037 h 388603"/>
                <a:gd name="connsiteX3" fmla="*/ 9427 w 12201427"/>
                <a:gd name="connsiteY3" fmla="*/ 365037 h 388603"/>
                <a:gd name="connsiteX4" fmla="*/ 0 w 12201427"/>
                <a:gd name="connsiteY4" fmla="*/ 388603 h 388603"/>
                <a:gd name="connsiteX0" fmla="*/ 0 w 12201427"/>
                <a:gd name="connsiteY0" fmla="*/ 388603 h 388603"/>
                <a:gd name="connsiteX1" fmla="*/ 12088305 w 12201427"/>
                <a:gd name="connsiteY1" fmla="*/ 115227 h 388603"/>
                <a:gd name="connsiteX2" fmla="*/ 12201427 w 12201427"/>
                <a:gd name="connsiteY2" fmla="*/ 365037 h 388603"/>
                <a:gd name="connsiteX3" fmla="*/ 9427 w 12201427"/>
                <a:gd name="connsiteY3" fmla="*/ 365037 h 388603"/>
                <a:gd name="connsiteX4" fmla="*/ 0 w 12201427"/>
                <a:gd name="connsiteY4" fmla="*/ 388603 h 388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1427" h="388603">
                  <a:moveTo>
                    <a:pt x="0" y="388603"/>
                  </a:moveTo>
                  <a:cubicBezTo>
                    <a:pt x="390688" y="-503801"/>
                    <a:pt x="7898614" y="470303"/>
                    <a:pt x="12088305" y="115227"/>
                  </a:cubicBezTo>
                  <a:lnTo>
                    <a:pt x="12201427" y="365037"/>
                  </a:lnTo>
                  <a:lnTo>
                    <a:pt x="9427" y="365037"/>
                  </a:lnTo>
                  <a:lnTo>
                    <a:pt x="0" y="388603"/>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908A430-4054-40D7-831C-A9AE0787A6FF}"/>
                </a:ext>
              </a:extLst>
            </p:cNvPr>
            <p:cNvSpPr/>
            <p:nvPr userDrawn="1"/>
          </p:nvSpPr>
          <p:spPr>
            <a:xfrm>
              <a:off x="-9428" y="6504496"/>
              <a:ext cx="12201427" cy="358218"/>
            </a:xfrm>
            <a:custGeom>
              <a:avLst/>
              <a:gdLst>
                <a:gd name="connsiteX0" fmla="*/ 0 w 12192000"/>
                <a:gd name="connsiteY0" fmla="*/ 0 h 466627"/>
                <a:gd name="connsiteX1" fmla="*/ 12192000 w 12192000"/>
                <a:gd name="connsiteY1" fmla="*/ 0 h 466627"/>
                <a:gd name="connsiteX2" fmla="*/ 12192000 w 12192000"/>
                <a:gd name="connsiteY2" fmla="*/ 466627 h 466627"/>
                <a:gd name="connsiteX3" fmla="*/ 0 w 12192000"/>
                <a:gd name="connsiteY3" fmla="*/ 466627 h 466627"/>
                <a:gd name="connsiteX4" fmla="*/ 0 w 12192000"/>
                <a:gd name="connsiteY4" fmla="*/ 0 h 466627"/>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471340 h 471340"/>
                <a:gd name="connsiteX1" fmla="*/ 12201427 w 12201427"/>
                <a:gd name="connsiteY1" fmla="*/ 0 h 471340"/>
                <a:gd name="connsiteX2" fmla="*/ 12201427 w 12201427"/>
                <a:gd name="connsiteY2" fmla="*/ 466627 h 471340"/>
                <a:gd name="connsiteX3" fmla="*/ 9427 w 12201427"/>
                <a:gd name="connsiteY3" fmla="*/ 466627 h 471340"/>
                <a:gd name="connsiteX4" fmla="*/ 0 w 12201427"/>
                <a:gd name="connsiteY4" fmla="*/ 471340 h 471340"/>
                <a:gd name="connsiteX0" fmla="*/ 0 w 12201427"/>
                <a:gd name="connsiteY0" fmla="*/ 358218 h 358218"/>
                <a:gd name="connsiteX1" fmla="*/ 12192000 w 12201427"/>
                <a:gd name="connsiteY1" fmla="*/ 0 h 358218"/>
                <a:gd name="connsiteX2" fmla="*/ 12201427 w 12201427"/>
                <a:gd name="connsiteY2" fmla="*/ 353505 h 358218"/>
                <a:gd name="connsiteX3" fmla="*/ 9427 w 12201427"/>
                <a:gd name="connsiteY3" fmla="*/ 353505 h 358218"/>
                <a:gd name="connsiteX4" fmla="*/ 0 w 12201427"/>
                <a:gd name="connsiteY4" fmla="*/ 358218 h 358218"/>
                <a:gd name="connsiteX0" fmla="*/ 0 w 12201427"/>
                <a:gd name="connsiteY0" fmla="*/ 358218 h 358218"/>
                <a:gd name="connsiteX1" fmla="*/ 12192000 w 12201427"/>
                <a:gd name="connsiteY1" fmla="*/ 0 h 358218"/>
                <a:gd name="connsiteX2" fmla="*/ 12201427 w 12201427"/>
                <a:gd name="connsiteY2" fmla="*/ 353505 h 358218"/>
                <a:gd name="connsiteX3" fmla="*/ 9427 w 12201427"/>
                <a:gd name="connsiteY3" fmla="*/ 353505 h 358218"/>
                <a:gd name="connsiteX4" fmla="*/ 0 w 12201427"/>
                <a:gd name="connsiteY4" fmla="*/ 358218 h 3582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1427" h="358218">
                  <a:moveTo>
                    <a:pt x="0" y="358218"/>
                  </a:moveTo>
                  <a:cubicBezTo>
                    <a:pt x="2351463" y="-364503"/>
                    <a:pt x="8124858" y="515331"/>
                    <a:pt x="12192000" y="0"/>
                  </a:cubicBezTo>
                  <a:lnTo>
                    <a:pt x="12201427" y="353505"/>
                  </a:lnTo>
                  <a:lnTo>
                    <a:pt x="9427" y="353505"/>
                  </a:lnTo>
                  <a:lnTo>
                    <a:pt x="0" y="358218"/>
                  </a:lnTo>
                  <a:close/>
                </a:path>
              </a:pathLst>
            </a:custGeom>
            <a:solidFill>
              <a:srgbClr val="B0324D"/>
            </a:solidFill>
            <a:ln>
              <a:solidFill>
                <a:srgbClr val="B032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12"/>
    </p:custDataLst>
    <p:extLst>
      <p:ext uri="{BB962C8B-B14F-4D97-AF65-F5344CB8AC3E}">
        <p14:creationId xmlns:p14="http://schemas.microsoft.com/office/powerpoint/2010/main" val="1659016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1" r:id="rId5"/>
    <p:sldLayoutId id="2147483652" r:id="rId6"/>
    <p:sldLayoutId id="2147483653" r:id="rId7"/>
    <p:sldLayoutId id="2147483657" r:id="rId8"/>
    <p:sldLayoutId id="2147483658" r:id="rId9"/>
    <p:sldLayoutId id="2147483660" r:id="rId10"/>
  </p:sldLayoutIdLst>
  <p:txStyles>
    <p:titleStyle>
      <a:lvl1pPr algn="l" defTabSz="914400" rtl="0" eaLnBrk="1" latinLnBrk="0" hangingPunct="1">
        <a:lnSpc>
          <a:spcPct val="90000"/>
        </a:lnSpc>
        <a:spcBef>
          <a:spcPct val="0"/>
        </a:spcBef>
        <a:buNone/>
        <a:defRPr sz="4400" kern="1200">
          <a:solidFill>
            <a:schemeClr val="tx1"/>
          </a:solidFill>
          <a:latin typeface="Montserrat Medium" panose="00000600000000000000" pitchFamily="2" charset="0"/>
          <a:ea typeface="+mj-ea"/>
          <a:cs typeface="+mj-cs"/>
        </a:defRPr>
      </a:lvl1pPr>
    </p:titleStyle>
    <p:bodyStyle>
      <a:lvl1pPr marL="228600" indent="-228600" algn="l" defTabSz="914400" rtl="0" eaLnBrk="1" latinLnBrk="0" hangingPunct="1">
        <a:lnSpc>
          <a:spcPct val="90000"/>
        </a:lnSpc>
        <a:spcBef>
          <a:spcPts val="1000"/>
        </a:spcBef>
        <a:buClr>
          <a:srgbClr val="B0324D"/>
        </a:buClr>
        <a:buFont typeface="Arial" panose="020B0604020202020204" pitchFamily="34" charset="0"/>
        <a:buChar char="•"/>
        <a:defRPr sz="2800" b="0" kern="1200">
          <a:solidFill>
            <a:schemeClr val="tx1"/>
          </a:solidFill>
          <a:latin typeface="Montserrat" panose="02000505000000020004" pitchFamily="2" charset="0"/>
          <a:ea typeface="+mn-ea"/>
          <a:cs typeface="+mn-cs"/>
        </a:defRPr>
      </a:lvl1pPr>
      <a:lvl2pPr marL="685800" indent="-228600" algn="l" defTabSz="914400" rtl="0" eaLnBrk="1" latinLnBrk="0" hangingPunct="1">
        <a:lnSpc>
          <a:spcPct val="90000"/>
        </a:lnSpc>
        <a:spcBef>
          <a:spcPts val="500"/>
        </a:spcBef>
        <a:buClr>
          <a:srgbClr val="E6A922"/>
        </a:buClr>
        <a:buFont typeface="Arial" panose="020B0604020202020204" pitchFamily="34" charset="0"/>
        <a:buChar char="•"/>
        <a:defRPr sz="2400" b="0" kern="1200">
          <a:solidFill>
            <a:schemeClr val="tx1"/>
          </a:solidFill>
          <a:latin typeface="Montserrat" panose="02000505000000020004"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ontserrat" panose="02000505000000020004"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ontserrat" panose="02000505000000020004"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ontserrat" panose="02000505000000020004"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3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C13AC1-215A-4064-B44D-07C0DF32835A}"/>
              </a:ext>
            </a:extLst>
          </p:cNvPr>
          <p:cNvSpPr>
            <a:spLocks noGrp="1"/>
          </p:cNvSpPr>
          <p:nvPr>
            <p:ph type="title"/>
          </p:nvPr>
        </p:nvSpPr>
        <p:spPr>
          <a:xfrm>
            <a:off x="1524000" y="1891132"/>
            <a:ext cx="9144000" cy="2101681"/>
          </a:xfrm>
        </p:spPr>
        <p:txBody>
          <a:bodyPr/>
          <a:lstStyle/>
          <a:p>
            <a:r>
              <a:rPr lang="en-US" dirty="0"/>
              <a:t>Universal Onboarding for Nursing Students</a:t>
            </a:r>
          </a:p>
        </p:txBody>
      </p:sp>
    </p:spTree>
    <p:custDataLst>
      <p:tags r:id="rId1"/>
    </p:custDataLst>
    <p:extLst>
      <p:ext uri="{BB962C8B-B14F-4D97-AF65-F5344CB8AC3E}">
        <p14:creationId xmlns:p14="http://schemas.microsoft.com/office/powerpoint/2010/main" val="1919246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FA83D-6DEB-C068-A745-8B38F760260F}"/>
              </a:ext>
            </a:extLst>
          </p:cNvPr>
          <p:cNvSpPr>
            <a:spLocks noGrp="1"/>
          </p:cNvSpPr>
          <p:nvPr>
            <p:ph type="title"/>
          </p:nvPr>
        </p:nvSpPr>
        <p:spPr/>
        <p:txBody>
          <a:bodyPr/>
          <a:lstStyle/>
          <a:p>
            <a:r>
              <a:rPr lang="en-US" dirty="0"/>
              <a:t>Universal Onboarding Module Topics</a:t>
            </a:r>
          </a:p>
        </p:txBody>
      </p:sp>
      <p:sp>
        <p:nvSpPr>
          <p:cNvPr id="3" name="Content Placeholder 2">
            <a:extLst>
              <a:ext uri="{FF2B5EF4-FFF2-40B4-BE49-F238E27FC236}">
                <a16:creationId xmlns:a16="http://schemas.microsoft.com/office/drawing/2014/main" id="{D185DF41-B376-8412-F424-B60BC5B8A7C4}"/>
              </a:ext>
            </a:extLst>
          </p:cNvPr>
          <p:cNvSpPr>
            <a:spLocks noGrp="1"/>
          </p:cNvSpPr>
          <p:nvPr>
            <p:ph idx="1"/>
          </p:nvPr>
        </p:nvSpPr>
        <p:spPr/>
        <p:txBody>
          <a:bodyPr>
            <a:normAutofit/>
          </a:bodyPr>
          <a:lstStyle/>
          <a:p>
            <a:r>
              <a:rPr lang="en-US" sz="2400" dirty="0"/>
              <a:t>Corporate Compliance and Code of Conduct</a:t>
            </a:r>
          </a:p>
          <a:p>
            <a:r>
              <a:rPr lang="en-US" sz="2400" dirty="0"/>
              <a:t>Cultural Competency and Respect</a:t>
            </a:r>
          </a:p>
          <a:p>
            <a:r>
              <a:rPr lang="en-US" sz="2400" dirty="0"/>
              <a:t>Hospital Acquired Conditions and Hospital Consumer AHPS</a:t>
            </a:r>
          </a:p>
          <a:p>
            <a:r>
              <a:rPr lang="en-US" sz="2400" dirty="0"/>
              <a:t>Infection Control and Exposure Prevention</a:t>
            </a:r>
          </a:p>
          <a:p>
            <a:r>
              <a:rPr lang="en-US" sz="2400" dirty="0"/>
              <a:t>Patient Bill of Rights and Responsibilities</a:t>
            </a:r>
          </a:p>
          <a:p>
            <a:r>
              <a:rPr lang="en-US" sz="2400" dirty="0"/>
              <a:t>Patient Confidentiality, HIPAA and PHI</a:t>
            </a:r>
          </a:p>
          <a:p>
            <a:r>
              <a:rPr lang="en-US" sz="2400" dirty="0"/>
              <a:t>Personal Protective Equipment and Transmission Based Precautions</a:t>
            </a:r>
          </a:p>
        </p:txBody>
      </p:sp>
    </p:spTree>
    <p:custDataLst>
      <p:tags r:id="rId1"/>
    </p:custDataLst>
    <p:extLst>
      <p:ext uri="{BB962C8B-B14F-4D97-AF65-F5344CB8AC3E}">
        <p14:creationId xmlns:p14="http://schemas.microsoft.com/office/powerpoint/2010/main" val="53552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0589-660D-7333-CF20-551945CB5DF9}"/>
              </a:ext>
            </a:extLst>
          </p:cNvPr>
          <p:cNvSpPr>
            <a:spLocks noGrp="1"/>
          </p:cNvSpPr>
          <p:nvPr>
            <p:ph type="title"/>
          </p:nvPr>
        </p:nvSpPr>
        <p:spPr/>
        <p:txBody>
          <a:bodyPr/>
          <a:lstStyle/>
          <a:p>
            <a:r>
              <a:rPr lang="en-US" dirty="0"/>
              <a:t>Universal Onboarding </a:t>
            </a:r>
            <a:br>
              <a:rPr lang="en-US" dirty="0"/>
            </a:br>
            <a:r>
              <a:rPr lang="en-US" sz="3600" dirty="0"/>
              <a:t>Hospital Feedback</a:t>
            </a:r>
            <a:endParaRPr lang="en-US" dirty="0"/>
          </a:p>
        </p:txBody>
      </p:sp>
      <p:sp>
        <p:nvSpPr>
          <p:cNvPr id="3" name="Content Placeholder 2">
            <a:extLst>
              <a:ext uri="{FF2B5EF4-FFF2-40B4-BE49-F238E27FC236}">
                <a16:creationId xmlns:a16="http://schemas.microsoft.com/office/drawing/2014/main" id="{288C8344-98EA-C77E-4D92-53C7204CACA7}"/>
              </a:ext>
            </a:extLst>
          </p:cNvPr>
          <p:cNvSpPr>
            <a:spLocks noGrp="1"/>
          </p:cNvSpPr>
          <p:nvPr>
            <p:ph idx="1"/>
          </p:nvPr>
        </p:nvSpPr>
        <p:spPr/>
        <p:txBody>
          <a:bodyPr>
            <a:normAutofit/>
          </a:bodyPr>
          <a:lstStyle/>
          <a:p>
            <a:r>
              <a:rPr lang="en-US" dirty="0"/>
              <a:t>Fire/Electrical Safety/Hazmat/Radiation safety?</a:t>
            </a:r>
          </a:p>
          <a:p>
            <a:r>
              <a:rPr lang="en-US" dirty="0"/>
              <a:t>Safe Patient Handling</a:t>
            </a:r>
          </a:p>
          <a:p>
            <a:r>
              <a:rPr lang="en-US" dirty="0"/>
              <a:t>Patient Care &amp; Protection (Developmentally appropriate care, patient assault &amp; abuse)</a:t>
            </a:r>
          </a:p>
          <a:p>
            <a:r>
              <a:rPr lang="en-US" dirty="0"/>
              <a:t>Workplace Safety (workplace violence, active shooter, emergency management)</a:t>
            </a:r>
          </a:p>
          <a:p>
            <a:endParaRPr lang="en-US" dirty="0"/>
          </a:p>
        </p:txBody>
      </p:sp>
    </p:spTree>
    <p:custDataLst>
      <p:tags r:id="rId1"/>
    </p:custDataLst>
    <p:extLst>
      <p:ext uri="{BB962C8B-B14F-4D97-AF65-F5344CB8AC3E}">
        <p14:creationId xmlns:p14="http://schemas.microsoft.com/office/powerpoint/2010/main" val="249706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9715A-9D22-84B4-D7F1-54648C950F7B}"/>
              </a:ext>
            </a:extLst>
          </p:cNvPr>
          <p:cNvSpPr>
            <a:spLocks noGrp="1"/>
          </p:cNvSpPr>
          <p:nvPr>
            <p:ph type="title"/>
          </p:nvPr>
        </p:nvSpPr>
        <p:spPr/>
        <p:txBody>
          <a:bodyPr/>
          <a:lstStyle/>
          <a:p>
            <a:r>
              <a:rPr lang="en-US" dirty="0"/>
              <a:t>Universal Onboarding Phase II</a:t>
            </a:r>
            <a:br>
              <a:rPr lang="en-US" dirty="0"/>
            </a:br>
            <a:r>
              <a:rPr lang="en-US" sz="3600" dirty="0"/>
              <a:t>Hospital-specific Information</a:t>
            </a:r>
            <a:endParaRPr lang="en-US" dirty="0"/>
          </a:p>
        </p:txBody>
      </p:sp>
      <p:sp>
        <p:nvSpPr>
          <p:cNvPr id="3" name="Content Placeholder 2">
            <a:extLst>
              <a:ext uri="{FF2B5EF4-FFF2-40B4-BE49-F238E27FC236}">
                <a16:creationId xmlns:a16="http://schemas.microsoft.com/office/drawing/2014/main" id="{1DE22E38-8E69-5F52-D627-8A77F603A574}"/>
              </a:ext>
            </a:extLst>
          </p:cNvPr>
          <p:cNvSpPr>
            <a:spLocks noGrp="1"/>
          </p:cNvSpPr>
          <p:nvPr>
            <p:ph idx="1"/>
          </p:nvPr>
        </p:nvSpPr>
        <p:spPr/>
        <p:txBody>
          <a:bodyPr/>
          <a:lstStyle/>
          <a:p>
            <a:r>
              <a:rPr lang="en-US" dirty="0"/>
              <a:t>Phase II</a:t>
            </a:r>
          </a:p>
          <a:p>
            <a:pPr lvl="1"/>
            <a:r>
              <a:rPr lang="en-US" dirty="0"/>
              <a:t>Taskforce comprised of hospital leaders and facilitated by MONL, Inc./MNRC develop guidelines and a template for hospital-specific student materials</a:t>
            </a:r>
          </a:p>
          <a:p>
            <a:pPr lvl="1"/>
            <a:r>
              <a:rPr lang="en-US" dirty="0"/>
              <a:t>Meet with hospital leaders and affiliation coordinators to share guideline requirements</a:t>
            </a:r>
          </a:p>
          <a:p>
            <a:pPr lvl="1"/>
            <a:r>
              <a:rPr lang="en-US" dirty="0"/>
              <a:t>Hospitals submit materials to MONL, Inc./MNRC to upload and make available for nursing programs to access</a:t>
            </a:r>
          </a:p>
          <a:p>
            <a:pPr lvl="1"/>
            <a:r>
              <a:rPr lang="en-US" dirty="0"/>
              <a:t>Faculty monitor student completion</a:t>
            </a:r>
          </a:p>
          <a:p>
            <a:pPr marL="457200" lvl="1" indent="0">
              <a:buNone/>
            </a:pPr>
            <a:endParaRPr lang="en-US" dirty="0"/>
          </a:p>
        </p:txBody>
      </p:sp>
    </p:spTree>
    <p:custDataLst>
      <p:tags r:id="rId1"/>
    </p:custDataLst>
    <p:extLst>
      <p:ext uri="{BB962C8B-B14F-4D97-AF65-F5344CB8AC3E}">
        <p14:creationId xmlns:p14="http://schemas.microsoft.com/office/powerpoint/2010/main" val="49497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8522A-1A51-7DDD-CED5-3A6AB2D2A15D}"/>
              </a:ext>
            </a:extLst>
          </p:cNvPr>
          <p:cNvSpPr>
            <a:spLocks noGrp="1"/>
          </p:cNvSpPr>
          <p:nvPr>
            <p:ph type="title"/>
          </p:nvPr>
        </p:nvSpPr>
        <p:spPr>
          <a:xfrm>
            <a:off x="660400" y="131445"/>
            <a:ext cx="11795760" cy="1325563"/>
          </a:xfrm>
        </p:spPr>
        <p:txBody>
          <a:bodyPr>
            <a:normAutofit/>
          </a:bodyPr>
          <a:lstStyle/>
          <a:p>
            <a:r>
              <a:rPr lang="en-US" sz="4000" dirty="0"/>
              <a:t>Hospital-specific Student Materials</a:t>
            </a:r>
          </a:p>
        </p:txBody>
      </p:sp>
      <p:sp>
        <p:nvSpPr>
          <p:cNvPr id="3" name="Content Placeholder 2">
            <a:extLst>
              <a:ext uri="{FF2B5EF4-FFF2-40B4-BE49-F238E27FC236}">
                <a16:creationId xmlns:a16="http://schemas.microsoft.com/office/drawing/2014/main" id="{E6FC909C-44B5-BF05-F902-EAAC487DD18B}"/>
              </a:ext>
            </a:extLst>
          </p:cNvPr>
          <p:cNvSpPr>
            <a:spLocks noGrp="1"/>
          </p:cNvSpPr>
          <p:nvPr>
            <p:ph idx="1"/>
          </p:nvPr>
        </p:nvSpPr>
        <p:spPr>
          <a:xfrm>
            <a:off x="739186" y="1565978"/>
            <a:ext cx="10614614" cy="4610985"/>
          </a:xfrm>
        </p:spPr>
        <p:txBody>
          <a:bodyPr>
            <a:normAutofit fontScale="92500" lnSpcReduction="10000"/>
          </a:bodyPr>
          <a:lstStyle/>
          <a:p>
            <a:r>
              <a:rPr lang="en-US" dirty="0"/>
              <a:t>Hospital-specific information should pertain only to requirements a student </a:t>
            </a:r>
            <a:r>
              <a:rPr lang="en-US" b="1" dirty="0"/>
              <a:t>must</a:t>
            </a:r>
            <a:r>
              <a:rPr lang="en-US" dirty="0"/>
              <a:t> know before starting clinical</a:t>
            </a:r>
          </a:p>
          <a:p>
            <a:pPr lvl="1"/>
            <a:r>
              <a:rPr lang="en-US" dirty="0"/>
              <a:t>Need to Know vs Nice to Know</a:t>
            </a:r>
          </a:p>
          <a:p>
            <a:pPr lvl="1"/>
            <a:r>
              <a:rPr lang="en-US" dirty="0"/>
              <a:t>Can the information be maintained on the unit or provided by the Clinical Instructor?</a:t>
            </a:r>
          </a:p>
          <a:p>
            <a:r>
              <a:rPr lang="en-US" dirty="0"/>
              <a:t>Hospital-specific information should not repeat education provided in the modules</a:t>
            </a:r>
          </a:p>
          <a:p>
            <a:r>
              <a:rPr lang="en-US" dirty="0"/>
              <a:t>Hospital-specific information should not include hospital/department/unit clinical policies &amp; procedures</a:t>
            </a:r>
          </a:p>
          <a:p>
            <a:pPr lvl="1"/>
            <a:r>
              <a:rPr lang="en-US" dirty="0"/>
              <a:t>Policy and Procedure guides for students/clinical faculty/instructors can be provided in the work environment </a:t>
            </a:r>
          </a:p>
          <a:p>
            <a:r>
              <a:rPr lang="en-US" dirty="0"/>
              <a:t>All information must be submitted in </a:t>
            </a:r>
            <a:r>
              <a:rPr lang="en-US" dirty="0">
                <a:solidFill>
                  <a:srgbClr val="FF0000"/>
                </a:solidFill>
              </a:rPr>
              <a:t>One</a:t>
            </a:r>
            <a:r>
              <a:rPr lang="en-US" dirty="0"/>
              <a:t> PDF</a:t>
            </a:r>
          </a:p>
          <a:p>
            <a:pPr marL="0" indent="0">
              <a:buNone/>
            </a:pPr>
            <a:endParaRPr lang="en-US" dirty="0"/>
          </a:p>
          <a:p>
            <a:endParaRPr lang="en-US" dirty="0"/>
          </a:p>
        </p:txBody>
      </p:sp>
    </p:spTree>
    <p:custDataLst>
      <p:tags r:id="rId1"/>
    </p:custDataLst>
    <p:extLst>
      <p:ext uri="{BB962C8B-B14F-4D97-AF65-F5344CB8AC3E}">
        <p14:creationId xmlns:p14="http://schemas.microsoft.com/office/powerpoint/2010/main" val="1232206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55A26E0-8010-1B17-A20A-3E736098B4AF}"/>
              </a:ext>
            </a:extLst>
          </p:cNvPr>
          <p:cNvSpPr>
            <a:spLocks noGrp="1"/>
          </p:cNvSpPr>
          <p:nvPr>
            <p:ph type="title"/>
          </p:nvPr>
        </p:nvSpPr>
        <p:spPr/>
        <p:txBody>
          <a:bodyPr/>
          <a:lstStyle/>
          <a:p>
            <a:r>
              <a:rPr lang="en-US" dirty="0"/>
              <a:t>Types of Hospital-specific Information</a:t>
            </a:r>
          </a:p>
        </p:txBody>
      </p:sp>
      <p:sp>
        <p:nvSpPr>
          <p:cNvPr id="7" name="Content Placeholder 6">
            <a:extLst>
              <a:ext uri="{FF2B5EF4-FFF2-40B4-BE49-F238E27FC236}">
                <a16:creationId xmlns:a16="http://schemas.microsoft.com/office/drawing/2014/main" id="{5446D3FD-FD7D-2D48-4940-9C3841E7A9EC}"/>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Recommend the first page is a checklist to guide students in completing the packet/any necessary forms </a:t>
            </a:r>
          </a:p>
          <a:p>
            <a:pPr marL="514350" indent="-514350">
              <a:buFont typeface="+mj-lt"/>
              <a:buAutoNum type="arabicPeriod"/>
            </a:pPr>
            <a:r>
              <a:rPr lang="en-US" dirty="0"/>
              <a:t>Organization Mission, Vision, and patient population served</a:t>
            </a:r>
          </a:p>
          <a:p>
            <a:pPr marL="514350" indent="-514350">
              <a:buFont typeface="+mj-lt"/>
              <a:buAutoNum type="arabicPeriod"/>
            </a:pPr>
            <a:r>
              <a:rPr lang="en-US" dirty="0"/>
              <a:t>Hospital-specific information about parking, entrances,  badges, etc. </a:t>
            </a:r>
          </a:p>
          <a:p>
            <a:pPr marL="514350" indent="-514350">
              <a:buFont typeface="+mj-lt"/>
              <a:buAutoNum type="arabicPeriod"/>
            </a:pPr>
            <a:r>
              <a:rPr lang="en-US" dirty="0"/>
              <a:t>Emergency codes, emergency contact numbers, compliance, accident/incident reporting</a:t>
            </a:r>
          </a:p>
          <a:p>
            <a:pPr marL="514350" indent="-514350">
              <a:buFont typeface="+mj-lt"/>
              <a:buAutoNum type="arabicPeriod"/>
            </a:pPr>
            <a:r>
              <a:rPr lang="en-US" dirty="0"/>
              <a:t>How to find policy and procedures </a:t>
            </a:r>
          </a:p>
          <a:p>
            <a:pPr marL="514350" indent="-514350">
              <a:buFont typeface="+mj-lt"/>
              <a:buAutoNum type="arabicPeriod"/>
            </a:pPr>
            <a:r>
              <a:rPr lang="en-US" dirty="0"/>
              <a:t>Smoke-free and drug-free policies</a:t>
            </a:r>
          </a:p>
          <a:p>
            <a:pPr marL="514350" indent="-514350">
              <a:buFont typeface="+mj-lt"/>
              <a:buAutoNum type="arabicPeriod"/>
            </a:pPr>
            <a:r>
              <a:rPr lang="en-US" dirty="0"/>
              <a:t>Policy on use of social media &amp; personal electronic devices </a:t>
            </a:r>
          </a:p>
          <a:p>
            <a:endParaRPr lang="en-US" dirty="0"/>
          </a:p>
          <a:p>
            <a:endParaRPr lang="en-US" dirty="0"/>
          </a:p>
        </p:txBody>
      </p:sp>
    </p:spTree>
    <p:custDataLst>
      <p:tags r:id="rId1"/>
    </p:custDataLst>
    <p:extLst>
      <p:ext uri="{BB962C8B-B14F-4D97-AF65-F5344CB8AC3E}">
        <p14:creationId xmlns:p14="http://schemas.microsoft.com/office/powerpoint/2010/main" val="1567360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Responsibilities</a:t>
            </a:r>
          </a:p>
        </p:txBody>
      </p:sp>
    </p:spTree>
    <p:custDataLst>
      <p:tags r:id="rId1"/>
    </p:custDataLst>
    <p:extLst>
      <p:ext uri="{BB962C8B-B14F-4D97-AF65-F5344CB8AC3E}">
        <p14:creationId xmlns:p14="http://schemas.microsoft.com/office/powerpoint/2010/main" val="3546514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504C5-FE14-4E23-193A-98F4E6586FAB}"/>
              </a:ext>
            </a:extLst>
          </p:cNvPr>
          <p:cNvSpPr>
            <a:spLocks noGrp="1"/>
          </p:cNvSpPr>
          <p:nvPr>
            <p:ph type="title"/>
          </p:nvPr>
        </p:nvSpPr>
        <p:spPr>
          <a:xfrm>
            <a:off x="838200" y="246061"/>
            <a:ext cx="10515600" cy="1325563"/>
          </a:xfrm>
        </p:spPr>
        <p:txBody>
          <a:bodyPr>
            <a:normAutofit/>
          </a:bodyPr>
          <a:lstStyle/>
          <a:p>
            <a:r>
              <a:rPr lang="en-US" sz="4000" dirty="0"/>
              <a:t>Nursing Program Responsibilities</a:t>
            </a:r>
          </a:p>
        </p:txBody>
      </p:sp>
      <p:sp>
        <p:nvSpPr>
          <p:cNvPr id="3" name="Content Placeholder 2">
            <a:extLst>
              <a:ext uri="{FF2B5EF4-FFF2-40B4-BE49-F238E27FC236}">
                <a16:creationId xmlns:a16="http://schemas.microsoft.com/office/drawing/2014/main" id="{5E62F1F1-392C-F62C-5580-AD6F7306FAAF}"/>
              </a:ext>
            </a:extLst>
          </p:cNvPr>
          <p:cNvSpPr>
            <a:spLocks noGrp="1"/>
          </p:cNvSpPr>
          <p:nvPr>
            <p:ph idx="1"/>
          </p:nvPr>
        </p:nvSpPr>
        <p:spPr>
          <a:xfrm>
            <a:off x="838200" y="1381624"/>
            <a:ext cx="10515600" cy="5529819"/>
          </a:xfrm>
        </p:spPr>
        <p:txBody>
          <a:bodyPr>
            <a:normAutofit/>
          </a:bodyPr>
          <a:lstStyle/>
          <a:p>
            <a:pPr marL="514350" indent="-514350">
              <a:buFont typeface="+mj-lt"/>
              <a:buAutoNum type="arabicPeriod"/>
            </a:pPr>
            <a:r>
              <a:rPr lang="en-US" dirty="0"/>
              <a:t>Develops processes to ensure students are compliant with their education </a:t>
            </a:r>
          </a:p>
          <a:p>
            <a:pPr lvl="1"/>
            <a:r>
              <a:rPr lang="en-US" dirty="0"/>
              <a:t>POC tracks student completion at the start of their prelicensure program and then annually</a:t>
            </a:r>
          </a:p>
          <a:p>
            <a:pPr lvl="1"/>
            <a:r>
              <a:rPr lang="en-US" dirty="0"/>
              <a:t>Recommend all incoming students complete within the first 2-weeks of their nursing program (must be done before starting clinical)</a:t>
            </a:r>
          </a:p>
          <a:p>
            <a:pPr lvl="1"/>
            <a:r>
              <a:rPr lang="en-US" dirty="0"/>
              <a:t>Recommend annually in August all nursing programs require currently enrolled students to complete</a:t>
            </a:r>
          </a:p>
          <a:p>
            <a:pPr marL="514350" indent="-514350">
              <a:buFont typeface="+mj-lt"/>
              <a:buAutoNum type="arabicPeriod"/>
            </a:pPr>
            <a:r>
              <a:rPr lang="en-US" dirty="0"/>
              <a:t>Develops processes for uploading data into </a:t>
            </a:r>
            <a:r>
              <a:rPr lang="en-US" dirty="0" err="1"/>
              <a:t>Castlebranch</a:t>
            </a:r>
            <a:r>
              <a:rPr lang="en-US" dirty="0"/>
              <a:t>™ or other tracking systems</a:t>
            </a:r>
          </a:p>
          <a:p>
            <a:pPr marL="514350" indent="-514350">
              <a:buFont typeface="+mj-lt"/>
              <a:buAutoNum type="arabicPeriod"/>
            </a:pPr>
            <a:r>
              <a:rPr lang="en-US" dirty="0"/>
              <a:t>Provides student completion to hospitals upon request (test scores cannot be shared)</a:t>
            </a:r>
          </a:p>
          <a:p>
            <a:endParaRPr lang="en-US" dirty="0"/>
          </a:p>
        </p:txBody>
      </p:sp>
    </p:spTree>
    <p:custDataLst>
      <p:tags r:id="rId1"/>
    </p:custDataLst>
    <p:extLst>
      <p:ext uri="{BB962C8B-B14F-4D97-AF65-F5344CB8AC3E}">
        <p14:creationId xmlns:p14="http://schemas.microsoft.com/office/powerpoint/2010/main" val="3586814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3293-487E-C5DD-DD64-150B0E82DB6F}"/>
              </a:ext>
            </a:extLst>
          </p:cNvPr>
          <p:cNvSpPr>
            <a:spLocks noGrp="1"/>
          </p:cNvSpPr>
          <p:nvPr>
            <p:ph type="title"/>
          </p:nvPr>
        </p:nvSpPr>
        <p:spPr/>
        <p:txBody>
          <a:bodyPr/>
          <a:lstStyle/>
          <a:p>
            <a:r>
              <a:rPr lang="en-US" dirty="0"/>
              <a:t>Student Responsibilities</a:t>
            </a:r>
          </a:p>
        </p:txBody>
      </p:sp>
      <p:sp>
        <p:nvSpPr>
          <p:cNvPr id="3" name="Content Placeholder 2">
            <a:extLst>
              <a:ext uri="{FF2B5EF4-FFF2-40B4-BE49-F238E27FC236}">
                <a16:creationId xmlns:a16="http://schemas.microsoft.com/office/drawing/2014/main" id="{87EE3C32-5B44-837A-1342-A6C5A1BFFC61}"/>
              </a:ext>
            </a:extLst>
          </p:cNvPr>
          <p:cNvSpPr>
            <a:spLocks noGrp="1"/>
          </p:cNvSpPr>
          <p:nvPr>
            <p:ph idx="1"/>
          </p:nvPr>
        </p:nvSpPr>
        <p:spPr/>
        <p:txBody>
          <a:bodyPr/>
          <a:lstStyle/>
          <a:p>
            <a:pPr marL="514350" indent="-514350">
              <a:buFont typeface="+mj-lt"/>
              <a:buAutoNum type="arabicPeriod"/>
            </a:pPr>
            <a:r>
              <a:rPr lang="en-US" dirty="0"/>
              <a:t>Completes training before starting first clinical experience and thereafter annually</a:t>
            </a:r>
          </a:p>
          <a:p>
            <a:pPr marL="514350" indent="-514350">
              <a:buFont typeface="+mj-lt"/>
              <a:buAutoNum type="arabicPeriod"/>
            </a:pPr>
            <a:r>
              <a:rPr lang="en-US" dirty="0"/>
              <a:t>Maintains hospital training (ensures current before starting any new clinical experience)</a:t>
            </a:r>
          </a:p>
          <a:p>
            <a:pPr lvl="1"/>
            <a:r>
              <a:rPr lang="en-US" dirty="0"/>
              <a:t>Recommend consequences for not completing</a:t>
            </a:r>
          </a:p>
          <a:p>
            <a:endParaRPr lang="en-US" dirty="0"/>
          </a:p>
        </p:txBody>
      </p:sp>
    </p:spTree>
    <p:custDataLst>
      <p:tags r:id="rId1"/>
    </p:custDataLst>
    <p:extLst>
      <p:ext uri="{BB962C8B-B14F-4D97-AF65-F5344CB8AC3E}">
        <p14:creationId xmlns:p14="http://schemas.microsoft.com/office/powerpoint/2010/main" val="3737206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68E60-E90D-0AA2-4F58-BBCB171DF338}"/>
              </a:ext>
            </a:extLst>
          </p:cNvPr>
          <p:cNvSpPr>
            <a:spLocks noGrp="1"/>
          </p:cNvSpPr>
          <p:nvPr>
            <p:ph type="title"/>
          </p:nvPr>
        </p:nvSpPr>
        <p:spPr/>
        <p:txBody>
          <a:bodyPr>
            <a:noAutofit/>
          </a:bodyPr>
          <a:lstStyle/>
          <a:p>
            <a:r>
              <a:rPr lang="en-US" sz="4000" dirty="0"/>
              <a:t>MONL, Inc./MNRC Responsibilities</a:t>
            </a:r>
          </a:p>
        </p:txBody>
      </p:sp>
      <p:sp>
        <p:nvSpPr>
          <p:cNvPr id="3" name="Content Placeholder 2">
            <a:extLst>
              <a:ext uri="{FF2B5EF4-FFF2-40B4-BE49-F238E27FC236}">
                <a16:creationId xmlns:a16="http://schemas.microsoft.com/office/drawing/2014/main" id="{1408CD97-00AF-97E4-59FA-EC86524D3BEF}"/>
              </a:ext>
            </a:extLst>
          </p:cNvPr>
          <p:cNvSpPr>
            <a:spLocks noGrp="1"/>
          </p:cNvSpPr>
          <p:nvPr>
            <p:ph idx="1"/>
          </p:nvPr>
        </p:nvSpPr>
        <p:spPr/>
        <p:txBody>
          <a:bodyPr/>
          <a:lstStyle/>
          <a:p>
            <a:pPr marL="457200" indent="-457200">
              <a:buFont typeface="+mj-lt"/>
              <a:buAutoNum type="arabicPeriod"/>
            </a:pPr>
            <a:r>
              <a:rPr lang="en-US" dirty="0"/>
              <a:t>Uploads and makes available all education materials to nursing programs</a:t>
            </a:r>
          </a:p>
          <a:p>
            <a:pPr marL="457200" indent="-457200">
              <a:buFont typeface="+mj-lt"/>
              <a:buAutoNum type="arabicPeriod"/>
            </a:pPr>
            <a:r>
              <a:rPr lang="en-US" dirty="0"/>
              <a:t>Provides support to nursing program POCs</a:t>
            </a:r>
          </a:p>
          <a:p>
            <a:pPr marL="914400" lvl="2" indent="0">
              <a:buNone/>
            </a:pPr>
            <a:endParaRPr lang="en-US" dirty="0"/>
          </a:p>
          <a:p>
            <a:endParaRPr lang="en-US" dirty="0"/>
          </a:p>
        </p:txBody>
      </p:sp>
    </p:spTree>
    <p:custDataLst>
      <p:tags r:id="rId1"/>
    </p:custDataLst>
    <p:extLst>
      <p:ext uri="{BB962C8B-B14F-4D97-AF65-F5344CB8AC3E}">
        <p14:creationId xmlns:p14="http://schemas.microsoft.com/office/powerpoint/2010/main" val="2732731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29609-EAD7-D6E9-5C32-162094AE80C6}"/>
              </a:ext>
            </a:extLst>
          </p:cNvPr>
          <p:cNvSpPr>
            <a:spLocks noGrp="1"/>
          </p:cNvSpPr>
          <p:nvPr>
            <p:ph type="title"/>
          </p:nvPr>
        </p:nvSpPr>
        <p:spPr/>
        <p:txBody>
          <a:bodyPr/>
          <a:lstStyle/>
          <a:p>
            <a:r>
              <a:rPr lang="en-US" dirty="0"/>
              <a:t>Hospital Responsibilities</a:t>
            </a:r>
          </a:p>
        </p:txBody>
      </p:sp>
      <p:sp>
        <p:nvSpPr>
          <p:cNvPr id="4" name="Rectangle: Rounded Corners 3">
            <a:extLst>
              <a:ext uri="{FF2B5EF4-FFF2-40B4-BE49-F238E27FC236}">
                <a16:creationId xmlns:a16="http://schemas.microsoft.com/office/drawing/2014/main" id="{733ED16D-90C5-DFE2-4F7A-FE97A54DF6DA}"/>
              </a:ext>
            </a:extLst>
          </p:cNvPr>
          <p:cNvSpPr/>
          <p:nvPr/>
        </p:nvSpPr>
        <p:spPr>
          <a:xfrm>
            <a:off x="1546372" y="2001477"/>
            <a:ext cx="3422709" cy="3632434"/>
          </a:xfrm>
          <a:prstGeom prst="roundRect">
            <a:avLst>
              <a:gd name="adj" fmla="val 736"/>
            </a:avLst>
          </a:pr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22A19186-052E-8DAA-1093-BCE5F5E53FE4}"/>
              </a:ext>
            </a:extLst>
          </p:cNvPr>
          <p:cNvSpPr/>
          <p:nvPr/>
        </p:nvSpPr>
        <p:spPr>
          <a:xfrm>
            <a:off x="7222920" y="2001477"/>
            <a:ext cx="3422709" cy="3632434"/>
          </a:xfrm>
          <a:prstGeom prst="roundRect">
            <a:avLst>
              <a:gd name="adj" fmla="val 736"/>
            </a:avLst>
          </a:prstGeom>
          <a:solidFill>
            <a:srgbClr val="E6A922"/>
          </a:solidFill>
          <a:ln>
            <a:solidFill>
              <a:srgbClr val="E6A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7CA8129-42B7-57AD-A0E8-8A14F7CA31DA}"/>
              </a:ext>
            </a:extLst>
          </p:cNvPr>
          <p:cNvSpPr txBox="1"/>
          <p:nvPr/>
        </p:nvSpPr>
        <p:spPr>
          <a:xfrm>
            <a:off x="1781264" y="2322356"/>
            <a:ext cx="2924960" cy="2308324"/>
          </a:xfrm>
          <a:prstGeom prst="rect">
            <a:avLst/>
          </a:prstGeom>
          <a:noFill/>
        </p:spPr>
        <p:txBody>
          <a:bodyPr wrap="square" rtlCol="0">
            <a:spAutoFit/>
          </a:bodyPr>
          <a:lstStyle/>
          <a:p>
            <a:r>
              <a:rPr lang="en-US" sz="2400" dirty="0">
                <a:latin typeface="Montserrat" panose="02000505000000020004" pitchFamily="2" charset="0"/>
              </a:rPr>
              <a:t>FERPA compliance-hospital leaders blocked from viewing student records </a:t>
            </a:r>
          </a:p>
        </p:txBody>
      </p:sp>
      <p:sp>
        <p:nvSpPr>
          <p:cNvPr id="7" name="TextBox 6">
            <a:extLst>
              <a:ext uri="{FF2B5EF4-FFF2-40B4-BE49-F238E27FC236}">
                <a16:creationId xmlns:a16="http://schemas.microsoft.com/office/drawing/2014/main" id="{F0072FF1-E862-E1A2-D0D5-980603DCD0B0}"/>
              </a:ext>
            </a:extLst>
          </p:cNvPr>
          <p:cNvSpPr txBox="1"/>
          <p:nvPr/>
        </p:nvSpPr>
        <p:spPr>
          <a:xfrm>
            <a:off x="7354697" y="2311870"/>
            <a:ext cx="3167894" cy="2308324"/>
          </a:xfrm>
          <a:prstGeom prst="rect">
            <a:avLst/>
          </a:prstGeom>
          <a:noFill/>
        </p:spPr>
        <p:txBody>
          <a:bodyPr wrap="square" rtlCol="0">
            <a:spAutoFit/>
          </a:bodyPr>
          <a:lstStyle/>
          <a:p>
            <a:r>
              <a:rPr lang="en-US" sz="2400" dirty="0">
                <a:latin typeface="Montserrat" panose="02000505000000020004" pitchFamily="2" charset="0"/>
              </a:rPr>
              <a:t>Hospital can receive a student completion report from the Nursing Program for accrediting body visits, like the Joint Commission</a:t>
            </a:r>
          </a:p>
        </p:txBody>
      </p:sp>
      <p:pic>
        <p:nvPicPr>
          <p:cNvPr id="11" name="Graphic 10" descr="Arrow Slight curve">
            <a:extLst>
              <a:ext uri="{FF2B5EF4-FFF2-40B4-BE49-F238E27FC236}">
                <a16:creationId xmlns:a16="http://schemas.microsoft.com/office/drawing/2014/main" id="{47E8174E-4F5B-8E74-0786-35B4109764B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5404607" y="3089245"/>
            <a:ext cx="1382785" cy="1382785"/>
          </a:xfrm>
          <a:prstGeom prst="rect">
            <a:avLst/>
          </a:prstGeom>
        </p:spPr>
      </p:pic>
    </p:spTree>
    <p:custDataLst>
      <p:tags r:id="rId1"/>
    </p:custDataLst>
    <p:extLst>
      <p:ext uri="{BB962C8B-B14F-4D97-AF65-F5344CB8AC3E}">
        <p14:creationId xmlns:p14="http://schemas.microsoft.com/office/powerpoint/2010/main" val="2432590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S.B.A.R.</a:t>
            </a:r>
          </a:p>
        </p:txBody>
      </p:sp>
    </p:spTree>
    <p:custDataLst>
      <p:tags r:id="rId1"/>
    </p:custDataLst>
    <p:extLst>
      <p:ext uri="{BB962C8B-B14F-4D97-AF65-F5344CB8AC3E}">
        <p14:creationId xmlns:p14="http://schemas.microsoft.com/office/powerpoint/2010/main" val="995499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AADFB-6CC0-A94D-406B-8328255E8B4E}"/>
              </a:ext>
            </a:extLst>
          </p:cNvPr>
          <p:cNvSpPr>
            <a:spLocks noGrp="1"/>
          </p:cNvSpPr>
          <p:nvPr>
            <p:ph type="title"/>
          </p:nvPr>
        </p:nvSpPr>
        <p:spPr/>
        <p:txBody>
          <a:bodyPr/>
          <a:lstStyle/>
          <a:p>
            <a:r>
              <a:rPr lang="en-US" dirty="0"/>
              <a:t>Hospital Responsibilities </a:t>
            </a:r>
            <a:r>
              <a:rPr lang="en-US" dirty="0" err="1"/>
              <a:t>cont</a:t>
            </a:r>
            <a:r>
              <a:rPr lang="en-US" dirty="0"/>
              <a:t>…</a:t>
            </a:r>
          </a:p>
        </p:txBody>
      </p:sp>
      <p:sp>
        <p:nvSpPr>
          <p:cNvPr id="3" name="Content Placeholder 2">
            <a:extLst>
              <a:ext uri="{FF2B5EF4-FFF2-40B4-BE49-F238E27FC236}">
                <a16:creationId xmlns:a16="http://schemas.microsoft.com/office/drawing/2014/main" id="{21273E05-B0E1-3186-AD3E-3D3DE1B88AB9}"/>
              </a:ext>
            </a:extLst>
          </p:cNvPr>
          <p:cNvSpPr>
            <a:spLocks noGrp="1"/>
          </p:cNvSpPr>
          <p:nvPr>
            <p:ph idx="1"/>
          </p:nvPr>
        </p:nvSpPr>
        <p:spPr/>
        <p:txBody>
          <a:bodyPr>
            <a:normAutofit/>
          </a:bodyPr>
          <a:lstStyle/>
          <a:p>
            <a:pPr marL="457200" indent="-457200">
              <a:buFont typeface="+mj-lt"/>
              <a:buAutoNum type="arabicPeriod"/>
            </a:pPr>
            <a:r>
              <a:rPr lang="en-US" sz="2400" dirty="0"/>
              <a:t>Review, propose revisions to, and approve Universal Onboarding modules for use by the healthcare system or individual hospital</a:t>
            </a:r>
          </a:p>
          <a:p>
            <a:pPr marL="457200" indent="-457200">
              <a:buFont typeface="+mj-lt"/>
              <a:buAutoNum type="arabicPeriod"/>
            </a:pPr>
            <a:r>
              <a:rPr lang="en-US" sz="2400" dirty="0"/>
              <a:t>Provide and maintain currency of hospital-specific PDF uploaded in the LMS</a:t>
            </a:r>
          </a:p>
          <a:p>
            <a:pPr marL="0" indent="0">
              <a:buNone/>
            </a:pPr>
            <a:endParaRPr lang="en-US" sz="2400" dirty="0"/>
          </a:p>
        </p:txBody>
      </p:sp>
    </p:spTree>
    <p:custDataLst>
      <p:tags r:id="rId1"/>
    </p:custDataLst>
    <p:extLst>
      <p:ext uri="{BB962C8B-B14F-4D97-AF65-F5344CB8AC3E}">
        <p14:creationId xmlns:p14="http://schemas.microsoft.com/office/powerpoint/2010/main" val="711402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997CE-4F35-4C73-EA2E-2F96D9C6106B}"/>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F2509A8C-E36B-4F3B-0257-D389322C88BD}"/>
              </a:ext>
            </a:extLst>
          </p:cNvPr>
          <p:cNvSpPr>
            <a:spLocks noGrp="1"/>
          </p:cNvSpPr>
          <p:nvPr>
            <p:ph idx="1"/>
          </p:nvPr>
        </p:nvSpPr>
        <p:spPr/>
        <p:txBody>
          <a:bodyPr/>
          <a:lstStyle/>
          <a:p>
            <a:r>
              <a:rPr lang="en-US" dirty="0"/>
              <a:t>Consistent standardized student education</a:t>
            </a:r>
          </a:p>
          <a:p>
            <a:r>
              <a:rPr lang="en-US" dirty="0"/>
              <a:t>Ease of maintaining updates to materials</a:t>
            </a:r>
          </a:p>
          <a:p>
            <a:r>
              <a:rPr lang="en-US" dirty="0"/>
              <a:t>Reduces redundancy in student education</a:t>
            </a:r>
          </a:p>
          <a:p>
            <a:r>
              <a:rPr lang="en-US" dirty="0"/>
              <a:t>Increases student clinical time</a:t>
            </a:r>
          </a:p>
          <a:p>
            <a:r>
              <a:rPr lang="en-US" dirty="0"/>
              <a:t>Improves efficiencies, less resource intensive for nursing programs and hospitals</a:t>
            </a:r>
          </a:p>
          <a:p>
            <a:r>
              <a:rPr lang="en-US" dirty="0"/>
              <a:t>Provides accurate record keeping for MD nursing programs and hospitals to track and monitor student hospital education compliance</a:t>
            </a:r>
          </a:p>
          <a:p>
            <a:endParaRPr lang="en-US" dirty="0"/>
          </a:p>
        </p:txBody>
      </p:sp>
    </p:spTree>
    <p:custDataLst>
      <p:tags r:id="rId1"/>
    </p:custDataLst>
    <p:extLst>
      <p:ext uri="{BB962C8B-B14F-4D97-AF65-F5344CB8AC3E}">
        <p14:creationId xmlns:p14="http://schemas.microsoft.com/office/powerpoint/2010/main" val="1471721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DBC2F-478C-C243-5B35-7BAC9768B5AE}"/>
              </a:ext>
            </a:extLst>
          </p:cNvPr>
          <p:cNvSpPr>
            <a:spLocks noGrp="1"/>
          </p:cNvSpPr>
          <p:nvPr>
            <p:ph type="title"/>
          </p:nvPr>
        </p:nvSpPr>
        <p:spPr/>
        <p:txBody>
          <a:bodyPr/>
          <a:lstStyle/>
          <a:p>
            <a:r>
              <a:rPr lang="en-US" dirty="0"/>
              <a:t>Faculty: The Ask!</a:t>
            </a:r>
          </a:p>
        </p:txBody>
      </p:sp>
      <p:sp>
        <p:nvSpPr>
          <p:cNvPr id="3" name="Content Placeholder 2">
            <a:extLst>
              <a:ext uri="{FF2B5EF4-FFF2-40B4-BE49-F238E27FC236}">
                <a16:creationId xmlns:a16="http://schemas.microsoft.com/office/drawing/2014/main" id="{3FA96690-EE2E-C7D0-6F3F-A365B363C360}"/>
              </a:ext>
            </a:extLst>
          </p:cNvPr>
          <p:cNvSpPr>
            <a:spLocks noGrp="1"/>
          </p:cNvSpPr>
          <p:nvPr>
            <p:ph idx="1"/>
          </p:nvPr>
        </p:nvSpPr>
        <p:spPr>
          <a:xfrm>
            <a:off x="755073" y="1517073"/>
            <a:ext cx="10598727" cy="4652963"/>
          </a:xfrm>
        </p:spPr>
        <p:txBody>
          <a:bodyPr/>
          <a:lstStyle/>
          <a:p>
            <a:r>
              <a:rPr lang="en-US" dirty="0"/>
              <a:t>Please email Molly Somerville at msomerville@monlmnrc.onmicrosoft.com, the name of the POC for your nursing program</a:t>
            </a:r>
          </a:p>
          <a:p>
            <a:pPr marL="457200" lvl="1" indent="0">
              <a:buNone/>
            </a:pPr>
            <a:endParaRPr lang="en-US" dirty="0"/>
          </a:p>
        </p:txBody>
      </p:sp>
    </p:spTree>
    <p:custDataLst>
      <p:tags r:id="rId1"/>
    </p:custDataLst>
    <p:extLst>
      <p:ext uri="{BB962C8B-B14F-4D97-AF65-F5344CB8AC3E}">
        <p14:creationId xmlns:p14="http://schemas.microsoft.com/office/powerpoint/2010/main" val="3670154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0449A-4B8A-4EE3-1CA9-8154F1F6BDE9}"/>
              </a:ext>
            </a:extLst>
          </p:cNvPr>
          <p:cNvSpPr>
            <a:spLocks noGrp="1"/>
          </p:cNvSpPr>
          <p:nvPr>
            <p:ph type="title"/>
          </p:nvPr>
        </p:nvSpPr>
        <p:spPr/>
        <p:txBody>
          <a:bodyPr/>
          <a:lstStyle/>
          <a:p>
            <a:r>
              <a:rPr lang="en-US" dirty="0"/>
              <a:t>Hospitals: The Ask!</a:t>
            </a:r>
          </a:p>
        </p:txBody>
      </p:sp>
      <p:sp>
        <p:nvSpPr>
          <p:cNvPr id="3" name="Content Placeholder 2">
            <a:extLst>
              <a:ext uri="{FF2B5EF4-FFF2-40B4-BE49-F238E27FC236}">
                <a16:creationId xmlns:a16="http://schemas.microsoft.com/office/drawing/2014/main" id="{2E652905-D833-E25D-BD25-C5DEF8A9BE63}"/>
              </a:ext>
            </a:extLst>
          </p:cNvPr>
          <p:cNvSpPr>
            <a:spLocks noGrp="1"/>
          </p:cNvSpPr>
          <p:nvPr>
            <p:ph idx="1"/>
          </p:nvPr>
        </p:nvSpPr>
        <p:spPr/>
        <p:txBody>
          <a:bodyPr/>
          <a:lstStyle/>
          <a:p>
            <a:r>
              <a:rPr lang="en-US" dirty="0"/>
              <a:t>According to guidelines, identify content for hospital-specific student information </a:t>
            </a:r>
          </a:p>
          <a:p>
            <a:pPr marL="0" indent="0">
              <a:buNone/>
            </a:pP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566616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994F-553E-42D2-9E38-741670A8C36D}"/>
              </a:ext>
            </a:extLst>
          </p:cNvPr>
          <p:cNvSpPr>
            <a:spLocks noGrp="1"/>
          </p:cNvSpPr>
          <p:nvPr>
            <p:ph type="title"/>
          </p:nvPr>
        </p:nvSpPr>
        <p:spPr>
          <a:xfrm>
            <a:off x="4571585" y="2103437"/>
            <a:ext cx="6792433" cy="1325563"/>
          </a:xfrm>
        </p:spPr>
        <p:txBody>
          <a:bodyPr/>
          <a:lstStyle/>
          <a:p>
            <a:r>
              <a:rPr lang="en-US" dirty="0"/>
              <a:t>Thank you!</a:t>
            </a:r>
          </a:p>
        </p:txBody>
      </p:sp>
    </p:spTree>
    <p:custDataLst>
      <p:tags r:id="rId1"/>
    </p:custDataLst>
    <p:extLst>
      <p:ext uri="{BB962C8B-B14F-4D97-AF65-F5344CB8AC3E}">
        <p14:creationId xmlns:p14="http://schemas.microsoft.com/office/powerpoint/2010/main" val="3970889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DCEE6-4578-4835-9866-C108BD234372}"/>
              </a:ext>
            </a:extLst>
          </p:cNvPr>
          <p:cNvSpPr>
            <a:spLocks noGrp="1"/>
          </p:cNvSpPr>
          <p:nvPr>
            <p:ph type="title"/>
          </p:nvPr>
        </p:nvSpPr>
        <p:spPr/>
        <p:txBody>
          <a:bodyPr/>
          <a:lstStyle/>
          <a:p>
            <a:r>
              <a:rPr lang="en-US" dirty="0"/>
              <a:t>Situation</a:t>
            </a:r>
          </a:p>
        </p:txBody>
      </p:sp>
      <p:sp>
        <p:nvSpPr>
          <p:cNvPr id="3" name="Text Placeholder 2">
            <a:extLst>
              <a:ext uri="{FF2B5EF4-FFF2-40B4-BE49-F238E27FC236}">
                <a16:creationId xmlns:a16="http://schemas.microsoft.com/office/drawing/2014/main" id="{E556500A-2771-43E2-B973-B8BEDB66D1F2}"/>
              </a:ext>
            </a:extLst>
          </p:cNvPr>
          <p:cNvSpPr>
            <a:spLocks noGrp="1"/>
          </p:cNvSpPr>
          <p:nvPr>
            <p:ph type="body" sz="quarter" idx="10"/>
          </p:nvPr>
        </p:nvSpPr>
        <p:spPr/>
        <p:txBody>
          <a:bodyPr>
            <a:noAutofit/>
          </a:bodyPr>
          <a:lstStyle/>
          <a:p>
            <a:r>
              <a:rPr lang="en-US" sz="2400" dirty="0"/>
              <a:t>New to practice nurses are underprepared d/t a lack of immersive clinical experiences.</a:t>
            </a:r>
          </a:p>
          <a:p>
            <a:r>
              <a:rPr lang="en-US" sz="2400" dirty="0"/>
              <a:t>Hospital mandatory training requirements for students set forth by accrediting bodies and regulatory agencies causes redundant work and loss of clinical experiences for students </a:t>
            </a:r>
          </a:p>
          <a:p>
            <a:endParaRPr lang="en-US" sz="2400" dirty="0"/>
          </a:p>
        </p:txBody>
      </p:sp>
    </p:spTree>
    <p:custDataLst>
      <p:tags r:id="rId1"/>
    </p:custDataLst>
    <p:extLst>
      <p:ext uri="{BB962C8B-B14F-4D97-AF65-F5344CB8AC3E}">
        <p14:creationId xmlns:p14="http://schemas.microsoft.com/office/powerpoint/2010/main" val="126579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F6A51-8C59-49DD-9AC7-F6EF6CC8DA80}"/>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C1771964-34B4-4DF6-A83C-84DBE3FC5BFB}"/>
              </a:ext>
            </a:extLst>
          </p:cNvPr>
          <p:cNvSpPr>
            <a:spLocks noGrp="1"/>
          </p:cNvSpPr>
          <p:nvPr>
            <p:ph idx="1"/>
          </p:nvPr>
        </p:nvSpPr>
        <p:spPr/>
        <p:txBody>
          <a:bodyPr>
            <a:normAutofit/>
          </a:bodyPr>
          <a:lstStyle/>
          <a:p>
            <a:r>
              <a:rPr lang="en-US" sz="3200" dirty="0"/>
              <a:t>Before starting their clinical rotation at a hospital, students must complete mandatory accrediting bodies’ and regulatory agencies’ training requirements. </a:t>
            </a:r>
          </a:p>
          <a:p>
            <a:r>
              <a:rPr lang="en-US" sz="3200" dirty="0"/>
              <a:t>Annually, students complete similar training at multiple organizations. </a:t>
            </a:r>
          </a:p>
        </p:txBody>
      </p:sp>
    </p:spTree>
    <p:custDataLst>
      <p:tags r:id="rId1"/>
    </p:custDataLst>
    <p:extLst>
      <p:ext uri="{BB962C8B-B14F-4D97-AF65-F5344CB8AC3E}">
        <p14:creationId xmlns:p14="http://schemas.microsoft.com/office/powerpoint/2010/main" val="193813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4E8D0-6B74-DBF4-C9A1-6ED38FE3A392}"/>
              </a:ext>
            </a:extLst>
          </p:cNvPr>
          <p:cNvSpPr>
            <a:spLocks noGrp="1"/>
          </p:cNvSpPr>
          <p:nvPr>
            <p:ph type="title"/>
          </p:nvPr>
        </p:nvSpPr>
        <p:spPr/>
        <p:txBody>
          <a:bodyPr/>
          <a:lstStyle/>
          <a:p>
            <a:r>
              <a:rPr lang="en-US" dirty="0"/>
              <a:t>Assessment</a:t>
            </a:r>
          </a:p>
        </p:txBody>
      </p:sp>
      <p:sp>
        <p:nvSpPr>
          <p:cNvPr id="3" name="Content Placeholder 2">
            <a:extLst>
              <a:ext uri="{FF2B5EF4-FFF2-40B4-BE49-F238E27FC236}">
                <a16:creationId xmlns:a16="http://schemas.microsoft.com/office/drawing/2014/main" id="{557CF6F4-941A-2D70-FAC3-8686F4FAFD02}"/>
              </a:ext>
            </a:extLst>
          </p:cNvPr>
          <p:cNvSpPr>
            <a:spLocks noGrp="1"/>
          </p:cNvSpPr>
          <p:nvPr>
            <p:ph sz="half" idx="1"/>
          </p:nvPr>
        </p:nvSpPr>
        <p:spPr>
          <a:xfrm>
            <a:off x="762699" y="1825625"/>
            <a:ext cx="5181600" cy="4351338"/>
          </a:xfrm>
        </p:spPr>
        <p:txBody>
          <a:bodyPr>
            <a:normAutofit/>
          </a:bodyPr>
          <a:lstStyle/>
          <a:p>
            <a:pPr marL="0" indent="0">
              <a:buNone/>
            </a:pPr>
            <a:r>
              <a:rPr lang="en-US" sz="2400" b="1" dirty="0">
                <a:solidFill>
                  <a:srgbClr val="B0324D"/>
                </a:solidFill>
              </a:rPr>
              <a:t>Nursing Programs</a:t>
            </a:r>
          </a:p>
          <a:p>
            <a:r>
              <a:rPr lang="en-US" sz="2400" dirty="0"/>
              <a:t>Students lose clinical time d/t required training</a:t>
            </a:r>
          </a:p>
          <a:p>
            <a:r>
              <a:rPr lang="en-US" sz="2400" dirty="0"/>
              <a:t>Difficulty tracking and monitoring student adherence</a:t>
            </a:r>
          </a:p>
          <a:p>
            <a:r>
              <a:rPr lang="en-US" sz="2400" dirty="0"/>
              <a:t>Time-consuming, inefficient</a:t>
            </a:r>
          </a:p>
          <a:p>
            <a:r>
              <a:rPr lang="en-US" sz="2400" dirty="0"/>
              <a:t>Resource intensive</a:t>
            </a:r>
          </a:p>
          <a:p>
            <a:r>
              <a:rPr lang="en-US" sz="2400" dirty="0"/>
              <a:t>Costly</a:t>
            </a:r>
          </a:p>
        </p:txBody>
      </p:sp>
      <p:sp>
        <p:nvSpPr>
          <p:cNvPr id="4" name="Content Placeholder 3">
            <a:extLst>
              <a:ext uri="{FF2B5EF4-FFF2-40B4-BE49-F238E27FC236}">
                <a16:creationId xmlns:a16="http://schemas.microsoft.com/office/drawing/2014/main" id="{5C88F2A5-4695-C988-98C3-2C390494F76C}"/>
              </a:ext>
            </a:extLst>
          </p:cNvPr>
          <p:cNvSpPr>
            <a:spLocks noGrp="1"/>
          </p:cNvSpPr>
          <p:nvPr>
            <p:ph sz="half" idx="2"/>
          </p:nvPr>
        </p:nvSpPr>
        <p:spPr>
          <a:xfrm>
            <a:off x="6566483" y="1825625"/>
            <a:ext cx="5181600" cy="4351338"/>
          </a:xfrm>
        </p:spPr>
        <p:txBody>
          <a:bodyPr>
            <a:normAutofit/>
          </a:bodyPr>
          <a:lstStyle/>
          <a:p>
            <a:pPr marL="0" indent="0">
              <a:buNone/>
            </a:pPr>
            <a:r>
              <a:rPr lang="en-US" sz="2400" b="1" dirty="0">
                <a:solidFill>
                  <a:srgbClr val="B0324D"/>
                </a:solidFill>
              </a:rPr>
              <a:t>Hospitals</a:t>
            </a:r>
          </a:p>
          <a:p>
            <a:r>
              <a:rPr lang="en-US" sz="2400" dirty="0"/>
              <a:t>Resource intensive – significant number of hours spent by hospital education departments training and tracking students</a:t>
            </a:r>
          </a:p>
          <a:p>
            <a:r>
              <a:rPr lang="en-US" sz="2400" dirty="0"/>
              <a:t>Costly</a:t>
            </a:r>
          </a:p>
          <a:p>
            <a:r>
              <a:rPr lang="en-US" sz="2400" dirty="0"/>
              <a:t>No return on investment</a:t>
            </a:r>
          </a:p>
        </p:txBody>
      </p:sp>
    </p:spTree>
    <p:custDataLst>
      <p:tags r:id="rId1"/>
    </p:custDataLst>
    <p:extLst>
      <p:ext uri="{BB962C8B-B14F-4D97-AF65-F5344CB8AC3E}">
        <p14:creationId xmlns:p14="http://schemas.microsoft.com/office/powerpoint/2010/main" val="160685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7ABC1-9CD2-8CB8-6282-4F9117A03581}"/>
              </a:ext>
            </a:extLst>
          </p:cNvPr>
          <p:cNvSpPr>
            <a:spLocks noGrp="1"/>
          </p:cNvSpPr>
          <p:nvPr>
            <p:ph type="title"/>
          </p:nvPr>
        </p:nvSpPr>
        <p:spPr>
          <a:xfrm>
            <a:off x="454462" y="365125"/>
            <a:ext cx="5409744" cy="2399340"/>
          </a:xfrm>
        </p:spPr>
        <p:txBody>
          <a:bodyPr>
            <a:normAutofit/>
          </a:bodyPr>
          <a:lstStyle/>
          <a:p>
            <a:r>
              <a:rPr lang="en-US" dirty="0"/>
              <a:t>Recommendation</a:t>
            </a:r>
          </a:p>
        </p:txBody>
      </p:sp>
      <p:sp>
        <p:nvSpPr>
          <p:cNvPr id="3" name="Text Placeholder 2">
            <a:extLst>
              <a:ext uri="{FF2B5EF4-FFF2-40B4-BE49-F238E27FC236}">
                <a16:creationId xmlns:a16="http://schemas.microsoft.com/office/drawing/2014/main" id="{869A67D1-40F5-9247-07AA-F62C1590421C}"/>
              </a:ext>
            </a:extLst>
          </p:cNvPr>
          <p:cNvSpPr>
            <a:spLocks noGrp="1"/>
          </p:cNvSpPr>
          <p:nvPr>
            <p:ph type="body" sz="quarter" idx="10"/>
          </p:nvPr>
        </p:nvSpPr>
        <p:spPr>
          <a:xfrm>
            <a:off x="6519021" y="1373834"/>
            <a:ext cx="4433888" cy="4454525"/>
          </a:xfrm>
        </p:spPr>
        <p:txBody>
          <a:bodyPr>
            <a:noAutofit/>
          </a:bodyPr>
          <a:lstStyle/>
          <a:p>
            <a:pPr marL="0" indent="0">
              <a:buNone/>
            </a:pPr>
            <a:r>
              <a:rPr lang="en-US" sz="2400" dirty="0">
                <a:effectLst/>
                <a:ea typeface="Calibri" panose="020F0502020204030204" pitchFamily="34" charset="0"/>
                <a:cs typeface="Times New Roman" panose="02020603050405020304" pitchFamily="18" charset="0"/>
              </a:rPr>
              <a:t>The Maryland Nursing Workforce Center received an NSP II grant to develop statewide, standardized onboarding training materials students can complete before their first clinical experience and then annually until the completion of their program.</a:t>
            </a:r>
            <a:endParaRPr lang="en-US" sz="3600" dirty="0"/>
          </a:p>
        </p:txBody>
      </p:sp>
    </p:spTree>
    <p:custDataLst>
      <p:tags r:id="rId1"/>
    </p:custDataLst>
    <p:extLst>
      <p:ext uri="{BB962C8B-B14F-4D97-AF65-F5344CB8AC3E}">
        <p14:creationId xmlns:p14="http://schemas.microsoft.com/office/powerpoint/2010/main" val="268539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0EAA5-2DAA-91A6-9CA1-2B69CC6D11ED}"/>
              </a:ext>
            </a:extLst>
          </p:cNvPr>
          <p:cNvSpPr>
            <a:spLocks noGrp="1"/>
          </p:cNvSpPr>
          <p:nvPr>
            <p:ph type="title"/>
          </p:nvPr>
        </p:nvSpPr>
        <p:spPr/>
        <p:txBody>
          <a:bodyPr/>
          <a:lstStyle/>
          <a:p>
            <a:r>
              <a:rPr lang="en-US" dirty="0"/>
              <a:t>Project Scope</a:t>
            </a:r>
          </a:p>
        </p:txBody>
      </p:sp>
      <p:sp>
        <p:nvSpPr>
          <p:cNvPr id="3" name="Text Placeholder 2">
            <a:extLst>
              <a:ext uri="{FF2B5EF4-FFF2-40B4-BE49-F238E27FC236}">
                <a16:creationId xmlns:a16="http://schemas.microsoft.com/office/drawing/2014/main" id="{E62F3F4F-8032-0714-F6A1-C183E67044EF}"/>
              </a:ext>
            </a:extLst>
          </p:cNvPr>
          <p:cNvSpPr>
            <a:spLocks noGrp="1"/>
          </p:cNvSpPr>
          <p:nvPr>
            <p:ph type="body" sz="quarter" idx="10"/>
          </p:nvPr>
        </p:nvSpPr>
        <p:spPr/>
        <p:txBody>
          <a:bodyPr/>
          <a:lstStyle/>
          <a:p>
            <a:r>
              <a:rPr lang="en-US" dirty="0"/>
              <a:t>Prelicensure nursing students (ADN/BSN/entry to practice MS) enrolled in a Maryland Nursing Program</a:t>
            </a:r>
          </a:p>
          <a:p>
            <a:r>
              <a:rPr lang="en-US" dirty="0"/>
              <a:t>Acute care Maryland hospitals</a:t>
            </a:r>
          </a:p>
        </p:txBody>
      </p:sp>
    </p:spTree>
    <p:custDataLst>
      <p:tags r:id="rId1"/>
    </p:custDataLst>
    <p:extLst>
      <p:ext uri="{BB962C8B-B14F-4D97-AF65-F5344CB8AC3E}">
        <p14:creationId xmlns:p14="http://schemas.microsoft.com/office/powerpoint/2010/main" val="986469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Project Phases</a:t>
            </a:r>
          </a:p>
        </p:txBody>
      </p:sp>
    </p:spTree>
    <p:custDataLst>
      <p:tags r:id="rId1"/>
    </p:custDataLst>
    <p:extLst>
      <p:ext uri="{BB962C8B-B14F-4D97-AF65-F5344CB8AC3E}">
        <p14:creationId xmlns:p14="http://schemas.microsoft.com/office/powerpoint/2010/main" val="1435472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B64D-169F-5FF3-06A6-E8CE7D550313}"/>
              </a:ext>
            </a:extLst>
          </p:cNvPr>
          <p:cNvSpPr>
            <a:spLocks noGrp="1"/>
          </p:cNvSpPr>
          <p:nvPr>
            <p:ph type="title"/>
          </p:nvPr>
        </p:nvSpPr>
        <p:spPr/>
        <p:txBody>
          <a:bodyPr/>
          <a:lstStyle/>
          <a:p>
            <a:r>
              <a:rPr lang="en-US" dirty="0"/>
              <a:t>Universal Onboarding Phase I</a:t>
            </a:r>
            <a:br>
              <a:rPr lang="en-US" dirty="0"/>
            </a:br>
            <a:r>
              <a:rPr lang="en-US" sz="3600" dirty="0"/>
              <a:t>Universal Onboarding Module</a:t>
            </a:r>
            <a:endParaRPr lang="en-US" dirty="0"/>
          </a:p>
        </p:txBody>
      </p:sp>
      <p:sp>
        <p:nvSpPr>
          <p:cNvPr id="3" name="Content Placeholder 2">
            <a:extLst>
              <a:ext uri="{FF2B5EF4-FFF2-40B4-BE49-F238E27FC236}">
                <a16:creationId xmlns:a16="http://schemas.microsoft.com/office/drawing/2014/main" id="{0D7DD51A-B6E9-4346-5506-4A92E7BFDE0D}"/>
              </a:ext>
            </a:extLst>
          </p:cNvPr>
          <p:cNvSpPr>
            <a:spLocks noGrp="1"/>
          </p:cNvSpPr>
          <p:nvPr>
            <p:ph idx="1"/>
          </p:nvPr>
        </p:nvSpPr>
        <p:spPr/>
        <p:txBody>
          <a:bodyPr>
            <a:normAutofit/>
          </a:bodyPr>
          <a:lstStyle/>
          <a:p>
            <a:r>
              <a:rPr lang="en-US" sz="2400" dirty="0"/>
              <a:t>Develop statewide, standardized onboarding training materials for students to complete before their first clinical experience and then annually until completion of their program</a:t>
            </a:r>
          </a:p>
          <a:p>
            <a:pPr lvl="1"/>
            <a:r>
              <a:rPr lang="en-US" sz="2000" dirty="0"/>
              <a:t>Maryland Nursing Workforce developed a committee consisting of hospital nursing leaders and nursing program faculty to jointly create mandatory training materials  </a:t>
            </a:r>
          </a:p>
          <a:p>
            <a:r>
              <a:rPr lang="en-US" sz="2400" dirty="0"/>
              <a:t>Hospital leaders review training materials for compliance and then approve for student use </a:t>
            </a:r>
          </a:p>
          <a:p>
            <a:r>
              <a:rPr lang="en-US" sz="2400" dirty="0"/>
              <a:t>MONL, Inc./MNRC makes the training module available to nursing programs for downloading</a:t>
            </a:r>
          </a:p>
        </p:txBody>
      </p:sp>
    </p:spTree>
    <p:custDataLst>
      <p:tags r:id="rId1"/>
    </p:custDataLst>
    <p:extLst>
      <p:ext uri="{BB962C8B-B14F-4D97-AF65-F5344CB8AC3E}">
        <p14:creationId xmlns:p14="http://schemas.microsoft.com/office/powerpoint/2010/main" val="16307377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2cdiqC3C"/>
  <p:tag name="ARTICULATE_SLIDE_COUNT" val="24"/>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9F93682-A8E1-44B3-AB99-BBA474E2FA4E}"/>
</file>

<file path=customXml/itemProps2.xml><?xml version="1.0" encoding="utf-8"?>
<ds:datastoreItem xmlns:ds="http://schemas.openxmlformats.org/officeDocument/2006/customXml" ds:itemID="{8D76A229-1CB6-4224-83ED-9D033CDCFE9C}"/>
</file>

<file path=customXml/itemProps3.xml><?xml version="1.0" encoding="utf-8"?>
<ds:datastoreItem xmlns:ds="http://schemas.openxmlformats.org/officeDocument/2006/customXml" ds:itemID="{337CF2AF-2306-4688-AF2F-908305E8639F}"/>
</file>

<file path=docProps/app.xml><?xml version="1.0" encoding="utf-8"?>
<Properties xmlns="http://schemas.openxmlformats.org/officeDocument/2006/extended-properties" xmlns:vt="http://schemas.openxmlformats.org/officeDocument/2006/docPropsVTypes">
  <TotalTime>935</TotalTime>
  <Words>861</Words>
  <Application>Microsoft Office PowerPoint</Application>
  <PresentationFormat>Widescreen</PresentationFormat>
  <Paragraphs>101</Paragraphs>
  <Slides>24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Montserrat</vt:lpstr>
      <vt:lpstr>Montserrat Medium</vt:lpstr>
      <vt:lpstr>Times New Roman</vt:lpstr>
      <vt:lpstr>Office Theme</vt:lpstr>
      <vt:lpstr>Universal Onboarding for Nursing Students</vt:lpstr>
      <vt:lpstr>S.B.A.R.</vt:lpstr>
      <vt:lpstr>Situation</vt:lpstr>
      <vt:lpstr>Background</vt:lpstr>
      <vt:lpstr>Assessment</vt:lpstr>
      <vt:lpstr>Recommendation</vt:lpstr>
      <vt:lpstr>Project Scope</vt:lpstr>
      <vt:lpstr>Project Phases</vt:lpstr>
      <vt:lpstr>Universal Onboarding Phase I Universal Onboarding Module</vt:lpstr>
      <vt:lpstr>Universal Onboarding Module Topics</vt:lpstr>
      <vt:lpstr>Universal Onboarding  Hospital Feedback</vt:lpstr>
      <vt:lpstr>Universal Onboarding Phase II Hospital-specific Information</vt:lpstr>
      <vt:lpstr>Hospital-specific Student Materials</vt:lpstr>
      <vt:lpstr>Types of Hospital-specific Information</vt:lpstr>
      <vt:lpstr>Responsibilities</vt:lpstr>
      <vt:lpstr>Nursing Program Responsibilities</vt:lpstr>
      <vt:lpstr>Student Responsibilities</vt:lpstr>
      <vt:lpstr>MONL, Inc./MNRC Responsibilities</vt:lpstr>
      <vt:lpstr>Hospital Responsibilities</vt:lpstr>
      <vt:lpstr>Hospital Responsibilities cont…</vt:lpstr>
      <vt:lpstr>Benefits</vt:lpstr>
      <vt:lpstr>Faculty: The Ask!</vt:lpstr>
      <vt:lpstr>Hospitals: The Ask!</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OF THE NEW TEMPLATE</dc:title>
  <dc:creator>Molly Somerville</dc:creator>
  <cp:lastModifiedBy>Laura Schenk</cp:lastModifiedBy>
  <cp:revision>45</cp:revision>
  <dcterms:created xsi:type="dcterms:W3CDTF">2022-04-06T20:11:07Z</dcterms:created>
  <dcterms:modified xsi:type="dcterms:W3CDTF">2024-09-26T01:41:43Z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2D79692C-0239-45CD-8148-EC263029EDF6</vt:lpwstr>
  </property>
  <property fmtid="{D5CDD505-2E9C-101B-9397-08002B2CF9AE}" pid="3" name="ArticulatePath">
    <vt:lpwstr>Presentation2</vt:lpwstr>
  </property>
  <property fmtid="{D5CDD505-2E9C-101B-9397-08002B2CF9AE}" pid="4" name="ContentTypeId">
    <vt:lpwstr>0x0101005B8E29FA2539924B8FF10D976EFA6CA1</vt:lpwstr>
  </property>
</Properties>
</file>